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  <p:sldMasterId id="2147483808" r:id="rId2"/>
  </p:sldMasterIdLst>
  <p:handoutMasterIdLst>
    <p:handoutMasterId r:id="rId18"/>
  </p:handoutMasterIdLst>
  <p:sldIdLst>
    <p:sldId id="275" r:id="rId3"/>
    <p:sldId id="257" r:id="rId4"/>
    <p:sldId id="276" r:id="rId5"/>
    <p:sldId id="277" r:id="rId6"/>
    <p:sldId id="268" r:id="rId7"/>
    <p:sldId id="269" r:id="rId8"/>
    <p:sldId id="258" r:id="rId9"/>
    <p:sldId id="278" r:id="rId10"/>
    <p:sldId id="273" r:id="rId11"/>
    <p:sldId id="266" r:id="rId12"/>
    <p:sldId id="262" r:id="rId13"/>
    <p:sldId id="279" r:id="rId14"/>
    <p:sldId id="261" r:id="rId15"/>
    <p:sldId id="260" r:id="rId16"/>
    <p:sldId id="274" r:id="rId17"/>
  </p:sldIdLst>
  <p:sldSz cx="14630400" cy="8229600"/>
  <p:notesSz cx="7010400" cy="92964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76" autoAdjust="0"/>
  </p:normalViewPr>
  <p:slideViewPr>
    <p:cSldViewPr snapToGrid="0" snapToObjects="1">
      <p:cViewPr varScale="1">
        <p:scale>
          <a:sx n="54" d="100"/>
          <a:sy n="54" d="100"/>
        </p:scale>
        <p:origin x="-1768" y="-11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9A386-0859-48D9-95E0-CEB98C2E8558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E98E-E310-4EFD-87B6-F6D06C78E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47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7280" y="2743200"/>
            <a:ext cx="1243584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87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2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4160" y="731520"/>
            <a:ext cx="3108960" cy="6583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731520"/>
            <a:ext cx="9083040" cy="6583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7244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31520"/>
            <a:ext cx="1243584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97282" y="2377440"/>
            <a:ext cx="6096000" cy="493776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7120" y="2377440"/>
            <a:ext cx="60960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39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31520"/>
            <a:ext cx="1243584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97282" y="2377440"/>
            <a:ext cx="60960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437120" y="2377440"/>
            <a:ext cx="6096000" cy="493776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4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2" y="329569"/>
            <a:ext cx="11460480" cy="1042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38402" y="1554480"/>
            <a:ext cx="11460480" cy="530352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920" y="7475243"/>
            <a:ext cx="1097280" cy="384810"/>
          </a:xfrm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9122" y="7475243"/>
            <a:ext cx="4632960" cy="38481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60320" y="7475220"/>
            <a:ext cx="487680" cy="388620"/>
          </a:xfrm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1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14" y="741045"/>
            <a:ext cx="1246886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92301" y="2421255"/>
            <a:ext cx="60960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232143" y="2421255"/>
            <a:ext cx="6096000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232143" y="4981575"/>
            <a:ext cx="6096000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3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7280" y="2743200"/>
            <a:ext cx="1243584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E997E-E865-4410-B22A-C8ADB8654F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0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4F1B-F562-4B14-898A-563677167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5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8284"/>
            <a:ext cx="12435840" cy="1634490"/>
          </a:xfrm>
        </p:spPr>
        <p:txBody>
          <a:bodyPr anchor="t"/>
          <a:lstStyle>
            <a:lvl1pPr algn="l">
              <a:defRPr sz="483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8070"/>
            <a:ext cx="12435840" cy="1800224"/>
          </a:xfrm>
        </p:spPr>
        <p:txBody>
          <a:bodyPr anchor="b"/>
          <a:lstStyle>
            <a:lvl1pPr marL="0" indent="0">
              <a:buNone/>
              <a:defRPr sz="2475"/>
            </a:lvl1pPr>
            <a:lvl2pPr marL="558038" indent="0">
              <a:buNone/>
              <a:defRPr sz="2250"/>
            </a:lvl2pPr>
            <a:lvl3pPr marL="1116078" indent="0">
              <a:buNone/>
              <a:defRPr sz="1913"/>
            </a:lvl3pPr>
            <a:lvl4pPr marL="1674111" indent="0">
              <a:buNone/>
              <a:defRPr sz="1688"/>
            </a:lvl4pPr>
            <a:lvl5pPr marL="2232147" indent="0">
              <a:buNone/>
              <a:defRPr sz="1688"/>
            </a:lvl5pPr>
            <a:lvl6pPr marL="2790182" indent="0">
              <a:buNone/>
              <a:defRPr sz="1688"/>
            </a:lvl6pPr>
            <a:lvl7pPr marL="3348223" indent="0">
              <a:buNone/>
              <a:defRPr sz="1688"/>
            </a:lvl7pPr>
            <a:lvl8pPr marL="3906258" indent="0">
              <a:buNone/>
              <a:defRPr sz="1688"/>
            </a:lvl8pPr>
            <a:lvl9pPr marL="4464296" indent="0">
              <a:buNone/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5CE8-FA6B-4520-AC0F-3C6BEE3860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27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2" y="2377440"/>
            <a:ext cx="6096000" cy="4937760"/>
          </a:xfrm>
        </p:spPr>
        <p:txBody>
          <a:bodyPr/>
          <a:lstStyle>
            <a:lvl1pPr>
              <a:defRPr sz="3375"/>
            </a:lvl1pPr>
            <a:lvl2pPr>
              <a:defRPr sz="2925"/>
            </a:lvl2pPr>
            <a:lvl3pPr>
              <a:defRPr sz="2475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377440"/>
            <a:ext cx="6096000" cy="4937760"/>
          </a:xfrm>
        </p:spPr>
        <p:txBody>
          <a:bodyPr/>
          <a:lstStyle>
            <a:lvl1pPr>
              <a:defRPr sz="3375"/>
            </a:lvl1pPr>
            <a:lvl2pPr>
              <a:defRPr sz="2925"/>
            </a:lvl2pPr>
            <a:lvl3pPr>
              <a:defRPr sz="2475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02EA-843F-4C15-9449-6827E120DC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4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61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5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4" y="1842143"/>
            <a:ext cx="6464301" cy="767715"/>
          </a:xfrm>
        </p:spPr>
        <p:txBody>
          <a:bodyPr anchor="b"/>
          <a:lstStyle>
            <a:lvl1pPr marL="0" indent="0">
              <a:buNone/>
              <a:defRPr sz="2925" b="1"/>
            </a:lvl1pPr>
            <a:lvl2pPr marL="558038" indent="0">
              <a:buNone/>
              <a:defRPr sz="2475" b="1"/>
            </a:lvl2pPr>
            <a:lvl3pPr marL="1116078" indent="0">
              <a:buNone/>
              <a:defRPr sz="2250" b="1"/>
            </a:lvl3pPr>
            <a:lvl4pPr marL="1674111" indent="0">
              <a:buNone/>
              <a:defRPr sz="1913" b="1"/>
            </a:lvl4pPr>
            <a:lvl5pPr marL="2232147" indent="0">
              <a:buNone/>
              <a:defRPr sz="1913" b="1"/>
            </a:lvl5pPr>
            <a:lvl6pPr marL="2790182" indent="0">
              <a:buNone/>
              <a:defRPr sz="1913" b="1"/>
            </a:lvl6pPr>
            <a:lvl7pPr marL="3348223" indent="0">
              <a:buNone/>
              <a:defRPr sz="1913" b="1"/>
            </a:lvl7pPr>
            <a:lvl8pPr marL="3906258" indent="0">
              <a:buNone/>
              <a:defRPr sz="1913" b="1"/>
            </a:lvl8pPr>
            <a:lvl9pPr marL="4464296" indent="0">
              <a:buNone/>
              <a:defRPr sz="19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4" y="2609859"/>
            <a:ext cx="6464301" cy="4741545"/>
          </a:xfrm>
        </p:spPr>
        <p:txBody>
          <a:bodyPr/>
          <a:lstStyle>
            <a:lvl1pPr>
              <a:defRPr sz="2925"/>
            </a:lvl1pPr>
            <a:lvl2pPr>
              <a:defRPr sz="2475"/>
            </a:lvl2pPr>
            <a:lvl3pPr>
              <a:defRPr sz="2250"/>
            </a:lvl3pPr>
            <a:lvl4pPr>
              <a:defRPr sz="1913"/>
            </a:lvl4pPr>
            <a:lvl5pPr>
              <a:defRPr sz="1913"/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58" y="1842143"/>
            <a:ext cx="6466841" cy="767715"/>
          </a:xfrm>
        </p:spPr>
        <p:txBody>
          <a:bodyPr anchor="b"/>
          <a:lstStyle>
            <a:lvl1pPr marL="0" indent="0">
              <a:buNone/>
              <a:defRPr sz="2925" b="1"/>
            </a:lvl1pPr>
            <a:lvl2pPr marL="558038" indent="0">
              <a:buNone/>
              <a:defRPr sz="2475" b="1"/>
            </a:lvl2pPr>
            <a:lvl3pPr marL="1116078" indent="0">
              <a:buNone/>
              <a:defRPr sz="2250" b="1"/>
            </a:lvl3pPr>
            <a:lvl4pPr marL="1674111" indent="0">
              <a:buNone/>
              <a:defRPr sz="1913" b="1"/>
            </a:lvl4pPr>
            <a:lvl5pPr marL="2232147" indent="0">
              <a:buNone/>
              <a:defRPr sz="1913" b="1"/>
            </a:lvl5pPr>
            <a:lvl6pPr marL="2790182" indent="0">
              <a:buNone/>
              <a:defRPr sz="1913" b="1"/>
            </a:lvl6pPr>
            <a:lvl7pPr marL="3348223" indent="0">
              <a:buNone/>
              <a:defRPr sz="1913" b="1"/>
            </a:lvl7pPr>
            <a:lvl8pPr marL="3906258" indent="0">
              <a:buNone/>
              <a:defRPr sz="1913" b="1"/>
            </a:lvl8pPr>
            <a:lvl9pPr marL="4464296" indent="0">
              <a:buNone/>
              <a:defRPr sz="19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58" y="2609859"/>
            <a:ext cx="6466841" cy="4741545"/>
          </a:xfrm>
        </p:spPr>
        <p:txBody>
          <a:bodyPr/>
          <a:lstStyle>
            <a:lvl1pPr>
              <a:defRPr sz="2925"/>
            </a:lvl1pPr>
            <a:lvl2pPr>
              <a:defRPr sz="2475"/>
            </a:lvl2pPr>
            <a:lvl3pPr>
              <a:defRPr sz="2250"/>
            </a:lvl3pPr>
            <a:lvl4pPr>
              <a:defRPr sz="1913"/>
            </a:lvl4pPr>
            <a:lvl5pPr>
              <a:defRPr sz="1913"/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81B2-54C5-47AE-AE38-66BDD7AD5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77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3AFD-F6E6-445B-8714-6C0AA863B2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2C21-65BB-46D6-8337-9AAF7AD61F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0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0" y="327660"/>
            <a:ext cx="4813300" cy="1394460"/>
          </a:xfrm>
        </p:spPr>
        <p:txBody>
          <a:bodyPr anchor="b"/>
          <a:lstStyle>
            <a:lvl1pPr algn="l">
              <a:defRPr sz="24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75"/>
            <a:ext cx="8178800" cy="7023736"/>
          </a:xfrm>
        </p:spPr>
        <p:txBody>
          <a:bodyPr/>
          <a:lstStyle>
            <a:lvl1pPr>
              <a:defRPr sz="3938"/>
            </a:lvl1pPr>
            <a:lvl2pPr>
              <a:defRPr sz="3375"/>
            </a:lvl2pPr>
            <a:lvl3pPr>
              <a:defRPr sz="2925"/>
            </a:lvl3pPr>
            <a:lvl4pPr>
              <a:defRPr sz="2475"/>
            </a:lvl4pPr>
            <a:lvl5pPr>
              <a:defRPr sz="2475"/>
            </a:lvl5pPr>
            <a:lvl6pPr>
              <a:defRPr sz="2475"/>
            </a:lvl6pPr>
            <a:lvl7pPr>
              <a:defRPr sz="2475"/>
            </a:lvl7pPr>
            <a:lvl8pPr>
              <a:defRPr sz="2475"/>
            </a:lvl8pPr>
            <a:lvl9pPr>
              <a:defRPr sz="24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0" y="1722132"/>
            <a:ext cx="4813300" cy="5629276"/>
          </a:xfrm>
        </p:spPr>
        <p:txBody>
          <a:bodyPr/>
          <a:lstStyle>
            <a:lvl1pPr marL="0" indent="0">
              <a:buNone/>
              <a:defRPr sz="1688"/>
            </a:lvl1pPr>
            <a:lvl2pPr marL="558038" indent="0">
              <a:buNone/>
              <a:defRPr sz="1463"/>
            </a:lvl2pPr>
            <a:lvl3pPr marL="1116078" indent="0">
              <a:buNone/>
              <a:defRPr sz="1238"/>
            </a:lvl3pPr>
            <a:lvl4pPr marL="1674111" indent="0">
              <a:buNone/>
              <a:defRPr sz="1125"/>
            </a:lvl4pPr>
            <a:lvl5pPr marL="2232147" indent="0">
              <a:buNone/>
              <a:defRPr sz="1125"/>
            </a:lvl5pPr>
            <a:lvl6pPr marL="2790182" indent="0">
              <a:buNone/>
              <a:defRPr sz="1125"/>
            </a:lvl6pPr>
            <a:lvl7pPr marL="3348223" indent="0">
              <a:buNone/>
              <a:defRPr sz="1125"/>
            </a:lvl7pPr>
            <a:lvl8pPr marL="3906258" indent="0">
              <a:buNone/>
              <a:defRPr sz="1125"/>
            </a:lvl8pPr>
            <a:lvl9pPr marL="4464296" indent="0">
              <a:buNone/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7875-E558-4981-9087-92D2C97D3C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83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9"/>
            <a:ext cx="8778240" cy="680086"/>
          </a:xfrm>
        </p:spPr>
        <p:txBody>
          <a:bodyPr anchor="b"/>
          <a:lstStyle>
            <a:lvl1pPr algn="l">
              <a:defRPr sz="24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938"/>
            </a:lvl1pPr>
            <a:lvl2pPr marL="558038" indent="0">
              <a:buNone/>
              <a:defRPr sz="3375"/>
            </a:lvl2pPr>
            <a:lvl3pPr marL="1116078" indent="0">
              <a:buNone/>
              <a:defRPr sz="2925"/>
            </a:lvl3pPr>
            <a:lvl4pPr marL="1674111" indent="0">
              <a:buNone/>
              <a:defRPr sz="2475"/>
            </a:lvl4pPr>
            <a:lvl5pPr marL="2232147" indent="0">
              <a:buNone/>
              <a:defRPr sz="2475"/>
            </a:lvl5pPr>
            <a:lvl6pPr marL="2790182" indent="0">
              <a:buNone/>
              <a:defRPr sz="2475"/>
            </a:lvl6pPr>
            <a:lvl7pPr marL="3348223" indent="0">
              <a:buNone/>
              <a:defRPr sz="2475"/>
            </a:lvl7pPr>
            <a:lvl8pPr marL="3906258" indent="0">
              <a:buNone/>
              <a:defRPr sz="2475"/>
            </a:lvl8pPr>
            <a:lvl9pPr marL="4464296" indent="0">
              <a:buNone/>
              <a:defRPr sz="2475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5"/>
            <a:ext cx="8778240" cy="965834"/>
          </a:xfrm>
        </p:spPr>
        <p:txBody>
          <a:bodyPr/>
          <a:lstStyle>
            <a:lvl1pPr marL="0" indent="0">
              <a:buNone/>
              <a:defRPr sz="1688"/>
            </a:lvl1pPr>
            <a:lvl2pPr marL="558038" indent="0">
              <a:buNone/>
              <a:defRPr sz="1463"/>
            </a:lvl2pPr>
            <a:lvl3pPr marL="1116078" indent="0">
              <a:buNone/>
              <a:defRPr sz="1238"/>
            </a:lvl3pPr>
            <a:lvl4pPr marL="1674111" indent="0">
              <a:buNone/>
              <a:defRPr sz="1125"/>
            </a:lvl4pPr>
            <a:lvl5pPr marL="2232147" indent="0">
              <a:buNone/>
              <a:defRPr sz="1125"/>
            </a:lvl5pPr>
            <a:lvl6pPr marL="2790182" indent="0">
              <a:buNone/>
              <a:defRPr sz="1125"/>
            </a:lvl6pPr>
            <a:lvl7pPr marL="3348223" indent="0">
              <a:buNone/>
              <a:defRPr sz="1125"/>
            </a:lvl7pPr>
            <a:lvl8pPr marL="3906258" indent="0">
              <a:buNone/>
              <a:defRPr sz="1125"/>
            </a:lvl8pPr>
            <a:lvl9pPr marL="4464296" indent="0">
              <a:buNone/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41EFC-8D05-4421-9D8E-F9C651FC33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73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3F88-B262-4F00-8CF5-63DB09436A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29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4160" y="731520"/>
            <a:ext cx="3108960" cy="6583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731520"/>
            <a:ext cx="9083040" cy="6583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D66F0-6BA8-4ECE-BC73-473A3BBBC6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00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31520"/>
            <a:ext cx="1243584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97282" y="2377440"/>
            <a:ext cx="6096000" cy="493776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7120" y="2377440"/>
            <a:ext cx="60960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824B-48EF-4784-BFBE-BE9F8EE4C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77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31520"/>
            <a:ext cx="1243584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97282" y="2377440"/>
            <a:ext cx="60960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437120" y="2377440"/>
            <a:ext cx="6096000" cy="493776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E5C0C-A79A-49B0-BE57-4439A7871C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24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2" y="329569"/>
            <a:ext cx="11460480" cy="1042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38402" y="1554480"/>
            <a:ext cx="11460480" cy="530352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920" y="7475235"/>
            <a:ext cx="1097280" cy="38481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9122" y="7475235"/>
            <a:ext cx="4632960" cy="38481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60320" y="7475220"/>
            <a:ext cx="487680" cy="3886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E0E0-A00B-47A5-ACA5-9DC447639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7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8284"/>
            <a:ext cx="12435840" cy="1634490"/>
          </a:xfrm>
        </p:spPr>
        <p:txBody>
          <a:bodyPr anchor="t"/>
          <a:lstStyle>
            <a:lvl1pPr algn="l">
              <a:defRPr sz="483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8078"/>
            <a:ext cx="12435840" cy="1800224"/>
          </a:xfrm>
        </p:spPr>
        <p:txBody>
          <a:bodyPr anchor="b"/>
          <a:lstStyle>
            <a:lvl1pPr marL="0" indent="0">
              <a:buNone/>
              <a:defRPr sz="2475"/>
            </a:lvl1pPr>
            <a:lvl2pPr marL="557804" indent="0">
              <a:buNone/>
              <a:defRPr sz="2250"/>
            </a:lvl2pPr>
            <a:lvl3pPr marL="1115607" indent="0">
              <a:buNone/>
              <a:defRPr sz="1913"/>
            </a:lvl3pPr>
            <a:lvl4pPr marL="1673406" indent="0">
              <a:buNone/>
              <a:defRPr sz="1688"/>
            </a:lvl4pPr>
            <a:lvl5pPr marL="2231207" indent="0">
              <a:buNone/>
              <a:defRPr sz="1688"/>
            </a:lvl5pPr>
            <a:lvl6pPr marL="2789007" indent="0">
              <a:buNone/>
              <a:defRPr sz="1688"/>
            </a:lvl6pPr>
            <a:lvl7pPr marL="3346812" indent="0">
              <a:buNone/>
              <a:defRPr sz="1688"/>
            </a:lvl7pPr>
            <a:lvl8pPr marL="3904610" indent="0">
              <a:buNone/>
              <a:defRPr sz="1688"/>
            </a:lvl8pPr>
            <a:lvl9pPr marL="4462413" indent="0">
              <a:buNone/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5481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2" y="2377440"/>
            <a:ext cx="6096000" cy="4937760"/>
          </a:xfrm>
        </p:spPr>
        <p:txBody>
          <a:bodyPr/>
          <a:lstStyle>
            <a:lvl1pPr>
              <a:defRPr sz="3375"/>
            </a:lvl1pPr>
            <a:lvl2pPr>
              <a:defRPr sz="2925"/>
            </a:lvl2pPr>
            <a:lvl3pPr>
              <a:defRPr sz="2475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377440"/>
            <a:ext cx="6096000" cy="4937760"/>
          </a:xfrm>
        </p:spPr>
        <p:txBody>
          <a:bodyPr/>
          <a:lstStyle>
            <a:lvl1pPr>
              <a:defRPr sz="3375"/>
            </a:lvl1pPr>
            <a:lvl2pPr>
              <a:defRPr sz="2925"/>
            </a:lvl2pPr>
            <a:lvl3pPr>
              <a:defRPr sz="2475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8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5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4" y="1842143"/>
            <a:ext cx="6464301" cy="767715"/>
          </a:xfrm>
        </p:spPr>
        <p:txBody>
          <a:bodyPr anchor="b"/>
          <a:lstStyle>
            <a:lvl1pPr marL="0" indent="0">
              <a:buNone/>
              <a:defRPr sz="2925" b="1"/>
            </a:lvl1pPr>
            <a:lvl2pPr marL="557804" indent="0">
              <a:buNone/>
              <a:defRPr sz="2475" b="1"/>
            </a:lvl2pPr>
            <a:lvl3pPr marL="1115607" indent="0">
              <a:buNone/>
              <a:defRPr sz="2250" b="1"/>
            </a:lvl3pPr>
            <a:lvl4pPr marL="1673406" indent="0">
              <a:buNone/>
              <a:defRPr sz="1913" b="1"/>
            </a:lvl4pPr>
            <a:lvl5pPr marL="2231207" indent="0">
              <a:buNone/>
              <a:defRPr sz="1913" b="1"/>
            </a:lvl5pPr>
            <a:lvl6pPr marL="2789007" indent="0">
              <a:buNone/>
              <a:defRPr sz="1913" b="1"/>
            </a:lvl6pPr>
            <a:lvl7pPr marL="3346812" indent="0">
              <a:buNone/>
              <a:defRPr sz="1913" b="1"/>
            </a:lvl7pPr>
            <a:lvl8pPr marL="3904610" indent="0">
              <a:buNone/>
              <a:defRPr sz="1913" b="1"/>
            </a:lvl8pPr>
            <a:lvl9pPr marL="4462413" indent="0">
              <a:buNone/>
              <a:defRPr sz="19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4" y="2609859"/>
            <a:ext cx="6464301" cy="4741545"/>
          </a:xfrm>
        </p:spPr>
        <p:txBody>
          <a:bodyPr/>
          <a:lstStyle>
            <a:lvl1pPr>
              <a:defRPr sz="2925"/>
            </a:lvl1pPr>
            <a:lvl2pPr>
              <a:defRPr sz="2475"/>
            </a:lvl2pPr>
            <a:lvl3pPr>
              <a:defRPr sz="2250"/>
            </a:lvl3pPr>
            <a:lvl4pPr>
              <a:defRPr sz="1913"/>
            </a:lvl4pPr>
            <a:lvl5pPr>
              <a:defRPr sz="1913"/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67" y="1842143"/>
            <a:ext cx="6466841" cy="767715"/>
          </a:xfrm>
        </p:spPr>
        <p:txBody>
          <a:bodyPr anchor="b"/>
          <a:lstStyle>
            <a:lvl1pPr marL="0" indent="0">
              <a:buNone/>
              <a:defRPr sz="2925" b="1"/>
            </a:lvl1pPr>
            <a:lvl2pPr marL="557804" indent="0">
              <a:buNone/>
              <a:defRPr sz="2475" b="1"/>
            </a:lvl2pPr>
            <a:lvl3pPr marL="1115607" indent="0">
              <a:buNone/>
              <a:defRPr sz="2250" b="1"/>
            </a:lvl3pPr>
            <a:lvl4pPr marL="1673406" indent="0">
              <a:buNone/>
              <a:defRPr sz="1913" b="1"/>
            </a:lvl4pPr>
            <a:lvl5pPr marL="2231207" indent="0">
              <a:buNone/>
              <a:defRPr sz="1913" b="1"/>
            </a:lvl5pPr>
            <a:lvl6pPr marL="2789007" indent="0">
              <a:buNone/>
              <a:defRPr sz="1913" b="1"/>
            </a:lvl6pPr>
            <a:lvl7pPr marL="3346812" indent="0">
              <a:buNone/>
              <a:defRPr sz="1913" b="1"/>
            </a:lvl7pPr>
            <a:lvl8pPr marL="3904610" indent="0">
              <a:buNone/>
              <a:defRPr sz="1913" b="1"/>
            </a:lvl8pPr>
            <a:lvl9pPr marL="4462413" indent="0">
              <a:buNone/>
              <a:defRPr sz="19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67" y="2609859"/>
            <a:ext cx="6466841" cy="4741545"/>
          </a:xfrm>
        </p:spPr>
        <p:txBody>
          <a:bodyPr/>
          <a:lstStyle>
            <a:lvl1pPr>
              <a:defRPr sz="2925"/>
            </a:lvl1pPr>
            <a:lvl2pPr>
              <a:defRPr sz="2475"/>
            </a:lvl2pPr>
            <a:lvl3pPr>
              <a:defRPr sz="2250"/>
            </a:lvl3pPr>
            <a:lvl4pPr>
              <a:defRPr sz="1913"/>
            </a:lvl4pPr>
            <a:lvl5pPr>
              <a:defRPr sz="1913"/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1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9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7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0" y="327660"/>
            <a:ext cx="4813300" cy="1394460"/>
          </a:xfrm>
        </p:spPr>
        <p:txBody>
          <a:bodyPr anchor="b"/>
          <a:lstStyle>
            <a:lvl1pPr algn="l">
              <a:defRPr sz="24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83"/>
            <a:ext cx="8178800" cy="7023736"/>
          </a:xfrm>
        </p:spPr>
        <p:txBody>
          <a:bodyPr/>
          <a:lstStyle>
            <a:lvl1pPr>
              <a:defRPr sz="3938"/>
            </a:lvl1pPr>
            <a:lvl2pPr>
              <a:defRPr sz="3375"/>
            </a:lvl2pPr>
            <a:lvl3pPr>
              <a:defRPr sz="2925"/>
            </a:lvl3pPr>
            <a:lvl4pPr>
              <a:defRPr sz="2475"/>
            </a:lvl4pPr>
            <a:lvl5pPr>
              <a:defRPr sz="2475"/>
            </a:lvl5pPr>
            <a:lvl6pPr>
              <a:defRPr sz="2475"/>
            </a:lvl6pPr>
            <a:lvl7pPr>
              <a:defRPr sz="2475"/>
            </a:lvl7pPr>
            <a:lvl8pPr>
              <a:defRPr sz="2475"/>
            </a:lvl8pPr>
            <a:lvl9pPr>
              <a:defRPr sz="24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0" y="1722136"/>
            <a:ext cx="4813300" cy="5629276"/>
          </a:xfrm>
        </p:spPr>
        <p:txBody>
          <a:bodyPr/>
          <a:lstStyle>
            <a:lvl1pPr marL="0" indent="0">
              <a:buNone/>
              <a:defRPr sz="1688"/>
            </a:lvl1pPr>
            <a:lvl2pPr marL="557804" indent="0">
              <a:buNone/>
              <a:defRPr sz="1463"/>
            </a:lvl2pPr>
            <a:lvl3pPr marL="1115607" indent="0">
              <a:buNone/>
              <a:defRPr sz="1238"/>
            </a:lvl3pPr>
            <a:lvl4pPr marL="1673406" indent="0">
              <a:buNone/>
              <a:defRPr sz="1125"/>
            </a:lvl4pPr>
            <a:lvl5pPr marL="2231207" indent="0">
              <a:buNone/>
              <a:defRPr sz="1125"/>
            </a:lvl5pPr>
            <a:lvl6pPr marL="2789007" indent="0">
              <a:buNone/>
              <a:defRPr sz="1125"/>
            </a:lvl6pPr>
            <a:lvl7pPr marL="3346812" indent="0">
              <a:buNone/>
              <a:defRPr sz="1125"/>
            </a:lvl7pPr>
            <a:lvl8pPr marL="3904610" indent="0">
              <a:buNone/>
              <a:defRPr sz="1125"/>
            </a:lvl8pPr>
            <a:lvl9pPr marL="4462413" indent="0">
              <a:buNone/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6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9"/>
            <a:ext cx="8778240" cy="680086"/>
          </a:xfrm>
        </p:spPr>
        <p:txBody>
          <a:bodyPr anchor="b"/>
          <a:lstStyle>
            <a:lvl1pPr algn="l">
              <a:defRPr sz="24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938"/>
            </a:lvl1pPr>
            <a:lvl2pPr marL="557804" indent="0">
              <a:buNone/>
              <a:defRPr sz="3375"/>
            </a:lvl2pPr>
            <a:lvl3pPr marL="1115607" indent="0">
              <a:buNone/>
              <a:defRPr sz="2925"/>
            </a:lvl3pPr>
            <a:lvl4pPr marL="1673406" indent="0">
              <a:buNone/>
              <a:defRPr sz="2475"/>
            </a:lvl4pPr>
            <a:lvl5pPr marL="2231207" indent="0">
              <a:buNone/>
              <a:defRPr sz="2475"/>
            </a:lvl5pPr>
            <a:lvl6pPr marL="2789007" indent="0">
              <a:buNone/>
              <a:defRPr sz="2475"/>
            </a:lvl6pPr>
            <a:lvl7pPr marL="3346812" indent="0">
              <a:buNone/>
              <a:defRPr sz="2475"/>
            </a:lvl7pPr>
            <a:lvl8pPr marL="3904610" indent="0">
              <a:buNone/>
              <a:defRPr sz="2475"/>
            </a:lvl8pPr>
            <a:lvl9pPr marL="4462413" indent="0">
              <a:buNone/>
              <a:defRPr sz="247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5"/>
            <a:ext cx="8778240" cy="965834"/>
          </a:xfrm>
        </p:spPr>
        <p:txBody>
          <a:bodyPr/>
          <a:lstStyle>
            <a:lvl1pPr marL="0" indent="0">
              <a:buNone/>
              <a:defRPr sz="1688"/>
            </a:lvl1pPr>
            <a:lvl2pPr marL="557804" indent="0">
              <a:buNone/>
              <a:defRPr sz="1463"/>
            </a:lvl2pPr>
            <a:lvl3pPr marL="1115607" indent="0">
              <a:buNone/>
              <a:defRPr sz="1238"/>
            </a:lvl3pPr>
            <a:lvl4pPr marL="1673406" indent="0">
              <a:buNone/>
              <a:defRPr sz="1125"/>
            </a:lvl4pPr>
            <a:lvl5pPr marL="2231207" indent="0">
              <a:buNone/>
              <a:defRPr sz="1125"/>
            </a:lvl5pPr>
            <a:lvl6pPr marL="2789007" indent="0">
              <a:buNone/>
              <a:defRPr sz="1125"/>
            </a:lvl6pPr>
            <a:lvl7pPr marL="3346812" indent="0">
              <a:buNone/>
              <a:defRPr sz="1125"/>
            </a:lvl7pPr>
            <a:lvl8pPr marL="3904610" indent="0">
              <a:buNone/>
              <a:defRPr sz="1125"/>
            </a:lvl8pPr>
            <a:lvl9pPr marL="4462413" indent="0">
              <a:buNone/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1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1D9FF"/>
            </a:gs>
            <a:gs pos="38000">
              <a:srgbClr val="ABCBFF"/>
            </a:gs>
            <a:gs pos="61000">
              <a:srgbClr val="ABCBFF"/>
            </a:gs>
            <a:gs pos="84000">
              <a:srgbClr val="D1E3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7280" y="731520"/>
            <a:ext cx="1243584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73" tIns="49585" rIns="99173" bIns="49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7280" y="2377440"/>
            <a:ext cx="1243584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173" tIns="49585" rIns="99173" bIns="49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7280" y="7498080"/>
            <a:ext cx="30480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73" tIns="49585" rIns="99173" bIns="4958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88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DC94CA8F-57BF-8248-B301-815CA929C776}" type="datetimeFigureOut">
              <a:rPr lang="en-US" smtClean="0"/>
              <a:t>8/8/16</a:t>
            </a:fld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2" y="7498080"/>
            <a:ext cx="463296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73" tIns="49585" rIns="99173" bIns="4958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88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2" y="7498080"/>
            <a:ext cx="30480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73" tIns="49585" rIns="99173" bIns="4958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88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CC5EA1D9-6886-2448-BB9D-888DEF50F0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9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557804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1115607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673406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2231207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418353" indent="-418353" algn="l" rtl="0" eaLnBrk="1" fontAlgn="base" hangingPunct="1">
        <a:spcBef>
          <a:spcPct val="20000"/>
        </a:spcBef>
        <a:spcAft>
          <a:spcPct val="0"/>
        </a:spcAft>
        <a:buChar char="•"/>
        <a:defRPr sz="3938">
          <a:solidFill>
            <a:schemeClr val="tx1"/>
          </a:solidFill>
          <a:latin typeface="+mn-lt"/>
          <a:ea typeface="+mn-ea"/>
          <a:cs typeface="+mn-cs"/>
        </a:defRPr>
      </a:lvl1pPr>
      <a:lvl2pPr marL="906423" indent="-348626" algn="l" rtl="0" eaLnBrk="1" fontAlgn="base" hangingPunct="1">
        <a:spcBef>
          <a:spcPct val="20000"/>
        </a:spcBef>
        <a:spcAft>
          <a:spcPct val="0"/>
        </a:spcAft>
        <a:buChar char="–"/>
        <a:defRPr sz="3375">
          <a:solidFill>
            <a:schemeClr val="tx1"/>
          </a:solidFill>
          <a:latin typeface="+mn-lt"/>
          <a:ea typeface="+mn-ea"/>
          <a:cs typeface="+mn-cs"/>
        </a:defRPr>
      </a:lvl2pPr>
      <a:lvl3pPr marL="1394498" indent="-278902" algn="l" rtl="0" eaLnBrk="1" fontAlgn="base" hangingPunct="1">
        <a:spcBef>
          <a:spcPct val="20000"/>
        </a:spcBef>
        <a:spcAft>
          <a:spcPct val="0"/>
        </a:spcAft>
        <a:buChar char="•"/>
        <a:defRPr sz="2925">
          <a:solidFill>
            <a:schemeClr val="tx1"/>
          </a:solidFill>
          <a:latin typeface="+mn-lt"/>
          <a:ea typeface="+mn-ea"/>
          <a:cs typeface="+mn-cs"/>
        </a:defRPr>
      </a:lvl3pPr>
      <a:lvl4pPr marL="1952303" indent="-278902" algn="l" rtl="0" eaLnBrk="1" fontAlgn="base" hangingPunct="1">
        <a:spcBef>
          <a:spcPct val="20000"/>
        </a:spcBef>
        <a:spcAft>
          <a:spcPct val="0"/>
        </a:spcAft>
        <a:buChar char="–"/>
        <a:defRPr sz="2475">
          <a:solidFill>
            <a:schemeClr val="tx1"/>
          </a:solidFill>
          <a:latin typeface="+mn-lt"/>
          <a:ea typeface="+mn-ea"/>
          <a:cs typeface="+mn-cs"/>
        </a:defRPr>
      </a:lvl4pPr>
      <a:lvl5pPr marL="2510107" indent="-278902" algn="l" rtl="0" eaLnBrk="1" fontAlgn="base" hangingPunct="1">
        <a:spcBef>
          <a:spcPct val="20000"/>
        </a:spcBef>
        <a:spcAft>
          <a:spcPct val="0"/>
        </a:spcAft>
        <a:buChar char="»"/>
        <a:defRPr sz="2475">
          <a:solidFill>
            <a:schemeClr val="tx1"/>
          </a:solidFill>
          <a:latin typeface="+mn-lt"/>
          <a:ea typeface="+mn-ea"/>
          <a:cs typeface="+mn-cs"/>
        </a:defRPr>
      </a:lvl5pPr>
      <a:lvl6pPr marL="3067911" indent="-278902" algn="l" rtl="0" eaLnBrk="1" fontAlgn="base" hangingPunct="1">
        <a:spcBef>
          <a:spcPct val="20000"/>
        </a:spcBef>
        <a:spcAft>
          <a:spcPct val="0"/>
        </a:spcAft>
        <a:buChar char="»"/>
        <a:defRPr sz="2475">
          <a:solidFill>
            <a:schemeClr val="tx1"/>
          </a:solidFill>
          <a:latin typeface="+mn-lt"/>
          <a:ea typeface="+mn-ea"/>
          <a:cs typeface="+mn-cs"/>
        </a:defRPr>
      </a:lvl6pPr>
      <a:lvl7pPr marL="3625710" indent="-278902" algn="l" rtl="0" eaLnBrk="1" fontAlgn="base" hangingPunct="1">
        <a:spcBef>
          <a:spcPct val="20000"/>
        </a:spcBef>
        <a:spcAft>
          <a:spcPct val="0"/>
        </a:spcAft>
        <a:buChar char="»"/>
        <a:defRPr sz="2475">
          <a:solidFill>
            <a:schemeClr val="tx1"/>
          </a:solidFill>
          <a:latin typeface="+mn-lt"/>
          <a:ea typeface="+mn-ea"/>
          <a:cs typeface="+mn-cs"/>
        </a:defRPr>
      </a:lvl7pPr>
      <a:lvl8pPr marL="4183511" indent="-278902" algn="l" rtl="0" eaLnBrk="1" fontAlgn="base" hangingPunct="1">
        <a:spcBef>
          <a:spcPct val="20000"/>
        </a:spcBef>
        <a:spcAft>
          <a:spcPct val="0"/>
        </a:spcAft>
        <a:buChar char="»"/>
        <a:defRPr sz="2475">
          <a:solidFill>
            <a:schemeClr val="tx1"/>
          </a:solidFill>
          <a:latin typeface="+mn-lt"/>
          <a:ea typeface="+mn-ea"/>
          <a:cs typeface="+mn-cs"/>
        </a:defRPr>
      </a:lvl8pPr>
      <a:lvl9pPr marL="4741311" indent="-278902" algn="l" rtl="0" eaLnBrk="1" fontAlgn="base" hangingPunct="1">
        <a:spcBef>
          <a:spcPct val="20000"/>
        </a:spcBef>
        <a:spcAft>
          <a:spcPct val="0"/>
        </a:spcAft>
        <a:buChar char="»"/>
        <a:defRPr sz="247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804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57804" algn="l" defTabSz="557804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15607" algn="l" defTabSz="557804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673406" algn="l" defTabSz="557804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31207" algn="l" defTabSz="557804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789007" algn="l" defTabSz="557804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6812" algn="l" defTabSz="557804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904610" algn="l" defTabSz="557804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462413" algn="l" defTabSz="557804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7280" y="731520"/>
            <a:ext cx="1243584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15" tIns="49607" rIns="99215" bIns="496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7280" y="2377440"/>
            <a:ext cx="1243584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15" tIns="49607" rIns="99215" bIns="49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7280" y="7498080"/>
            <a:ext cx="30480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15" tIns="49607" rIns="99215" bIns="4960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88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2" y="7498080"/>
            <a:ext cx="463296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15" tIns="49607" rIns="99215" bIns="4960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88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2" y="7498080"/>
            <a:ext cx="30480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215" tIns="49607" rIns="99215" bIns="496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88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39A3DF-45E9-4EE2-AC41-571925FB0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7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558038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1116078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674111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2232147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418528" indent="-418528" algn="l" rtl="0" eaLnBrk="1" fontAlgn="base" hangingPunct="1">
        <a:spcBef>
          <a:spcPct val="20000"/>
        </a:spcBef>
        <a:spcAft>
          <a:spcPct val="0"/>
        </a:spcAft>
        <a:buChar char="•"/>
        <a:defRPr sz="3938">
          <a:solidFill>
            <a:schemeClr val="tx1"/>
          </a:solidFill>
          <a:latin typeface="+mn-lt"/>
          <a:ea typeface="+mn-ea"/>
          <a:cs typeface="+mn-cs"/>
        </a:defRPr>
      </a:lvl1pPr>
      <a:lvl2pPr marL="906807" indent="-348773" algn="l" rtl="0" eaLnBrk="1" fontAlgn="base" hangingPunct="1">
        <a:spcBef>
          <a:spcPct val="20000"/>
        </a:spcBef>
        <a:spcAft>
          <a:spcPct val="0"/>
        </a:spcAft>
        <a:buChar char="–"/>
        <a:defRPr sz="3375">
          <a:solidFill>
            <a:schemeClr val="tx1"/>
          </a:solidFill>
          <a:latin typeface="+mn-lt"/>
          <a:ea typeface="+mn-ea"/>
          <a:cs typeface="+mn-cs"/>
        </a:defRPr>
      </a:lvl2pPr>
      <a:lvl3pPr marL="1395090" indent="-279019" algn="l" rtl="0" eaLnBrk="1" fontAlgn="base" hangingPunct="1">
        <a:spcBef>
          <a:spcPct val="20000"/>
        </a:spcBef>
        <a:spcAft>
          <a:spcPct val="0"/>
        </a:spcAft>
        <a:buChar char="•"/>
        <a:defRPr sz="2925">
          <a:solidFill>
            <a:schemeClr val="tx1"/>
          </a:solidFill>
          <a:latin typeface="+mn-lt"/>
          <a:ea typeface="+mn-ea"/>
          <a:cs typeface="+mn-cs"/>
        </a:defRPr>
      </a:lvl3pPr>
      <a:lvl4pPr marL="1953128" indent="-279019" algn="l" rtl="0" eaLnBrk="1" fontAlgn="base" hangingPunct="1">
        <a:spcBef>
          <a:spcPct val="20000"/>
        </a:spcBef>
        <a:spcAft>
          <a:spcPct val="0"/>
        </a:spcAft>
        <a:buChar char="–"/>
        <a:defRPr sz="2475">
          <a:solidFill>
            <a:schemeClr val="tx1"/>
          </a:solidFill>
          <a:latin typeface="+mn-lt"/>
          <a:ea typeface="+mn-ea"/>
          <a:cs typeface="+mn-cs"/>
        </a:defRPr>
      </a:lvl4pPr>
      <a:lvl5pPr marL="2511165" indent="-279019" algn="l" rtl="0" eaLnBrk="1" fontAlgn="base" hangingPunct="1">
        <a:spcBef>
          <a:spcPct val="20000"/>
        </a:spcBef>
        <a:spcAft>
          <a:spcPct val="0"/>
        </a:spcAft>
        <a:buChar char="»"/>
        <a:defRPr sz="2475">
          <a:solidFill>
            <a:schemeClr val="tx1"/>
          </a:solidFill>
          <a:latin typeface="+mn-lt"/>
          <a:ea typeface="+mn-ea"/>
          <a:cs typeface="+mn-cs"/>
        </a:defRPr>
      </a:lvl5pPr>
      <a:lvl6pPr marL="3069204" indent="-279019" algn="l" rtl="0" eaLnBrk="1" fontAlgn="base" hangingPunct="1">
        <a:spcBef>
          <a:spcPct val="20000"/>
        </a:spcBef>
        <a:spcAft>
          <a:spcPct val="0"/>
        </a:spcAft>
        <a:buChar char="»"/>
        <a:defRPr sz="2475">
          <a:solidFill>
            <a:schemeClr val="tx1"/>
          </a:solidFill>
          <a:latin typeface="+mn-lt"/>
          <a:ea typeface="+mn-ea"/>
          <a:cs typeface="+mn-cs"/>
        </a:defRPr>
      </a:lvl6pPr>
      <a:lvl7pPr marL="3627240" indent="-279019" algn="l" rtl="0" eaLnBrk="1" fontAlgn="base" hangingPunct="1">
        <a:spcBef>
          <a:spcPct val="20000"/>
        </a:spcBef>
        <a:spcAft>
          <a:spcPct val="0"/>
        </a:spcAft>
        <a:buChar char="»"/>
        <a:defRPr sz="2475">
          <a:solidFill>
            <a:schemeClr val="tx1"/>
          </a:solidFill>
          <a:latin typeface="+mn-lt"/>
          <a:ea typeface="+mn-ea"/>
          <a:cs typeface="+mn-cs"/>
        </a:defRPr>
      </a:lvl7pPr>
      <a:lvl8pPr marL="4185276" indent="-279019" algn="l" rtl="0" eaLnBrk="1" fontAlgn="base" hangingPunct="1">
        <a:spcBef>
          <a:spcPct val="20000"/>
        </a:spcBef>
        <a:spcAft>
          <a:spcPct val="0"/>
        </a:spcAft>
        <a:buChar char="»"/>
        <a:defRPr sz="2475">
          <a:solidFill>
            <a:schemeClr val="tx1"/>
          </a:solidFill>
          <a:latin typeface="+mn-lt"/>
          <a:ea typeface="+mn-ea"/>
          <a:cs typeface="+mn-cs"/>
        </a:defRPr>
      </a:lvl8pPr>
      <a:lvl9pPr marL="4743313" indent="-279019" algn="l" rtl="0" eaLnBrk="1" fontAlgn="base" hangingPunct="1">
        <a:spcBef>
          <a:spcPct val="20000"/>
        </a:spcBef>
        <a:spcAft>
          <a:spcPct val="0"/>
        </a:spcAft>
        <a:buChar char="»"/>
        <a:defRPr sz="247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038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58038" algn="l" defTabSz="558038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78" algn="l" defTabSz="558038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674111" algn="l" defTabSz="558038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32147" algn="l" defTabSz="558038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790182" algn="l" defTabSz="558038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8223" algn="l" defTabSz="558038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906258" algn="l" defTabSz="558038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464296" algn="l" defTabSz="558038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https://gallery.mailchimp.com/aafffd396a62b6f247ef46e37/images/d9cf8945-73e1-44c8-af0c-82b3b7bd30a5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84" y="2663559"/>
            <a:ext cx="12825197" cy="1371600"/>
          </a:xfrm>
        </p:spPr>
        <p:txBody>
          <a:bodyPr/>
          <a:lstStyle/>
          <a:p>
            <a:r>
              <a:rPr lang="en-US" dirty="0" smtClean="0"/>
              <a:t>Resiliency:</a:t>
            </a:r>
            <a:br>
              <a:rPr lang="en-US" dirty="0" smtClean="0"/>
            </a:br>
            <a:r>
              <a:rPr lang="en-US" sz="4800" dirty="0" smtClean="0"/>
              <a:t>The Missing Piece in Early Warning Systems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7" y="517669"/>
            <a:ext cx="2656125" cy="28316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10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75188"/>
            <a:ext cx="12435840" cy="1371600"/>
          </a:xfrm>
        </p:spPr>
        <p:txBody>
          <a:bodyPr/>
          <a:lstStyle/>
          <a:p>
            <a:r>
              <a:rPr lang="en-US" dirty="0" smtClean="0"/>
              <a:t>Adding Resiliency to ABC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606" y="1746788"/>
            <a:ext cx="8866667" cy="5580952"/>
          </a:xfrm>
          <a:prstGeom prst="rect">
            <a:avLst/>
          </a:prstGeom>
          <a:effectLst>
            <a:outerShdw blurRad="165100" dist="50800" dir="5400000" sx="102000" sy="102000" algn="ctr" rotWithShape="0">
              <a:srgbClr val="000000">
                <a:alpha val="61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15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723" y="538898"/>
            <a:ext cx="13678421" cy="1371600"/>
          </a:xfrm>
        </p:spPr>
        <p:txBody>
          <a:bodyPr/>
          <a:lstStyle/>
          <a:p>
            <a:r>
              <a:rPr lang="en-US" dirty="0" smtClean="0"/>
              <a:t>Did Our Intervention Work?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952" y="1512806"/>
            <a:ext cx="8985962" cy="61666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3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Resiliency at All Levels</a:t>
            </a:r>
            <a:endParaRPr lang="en-US" dirty="0"/>
          </a:p>
        </p:txBody>
      </p:sp>
      <p:pic>
        <p:nvPicPr>
          <p:cNvPr id="1026" name="Picture 2" descr="https://gallery.mailchimp.com/aafffd396a62b6f247ef46e37/images/d9cf8945-73e1-44c8-af0c-82b3b7bd30a5.jpg"/>
          <p:cNvPicPr>
            <a:picLocks noChangeAspect="1" noChangeArrowheads="1"/>
          </p:cNvPicPr>
          <p:nvPr/>
        </p:nvPicPr>
        <p:blipFill rotWithShape="1"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/>
          <a:stretch/>
        </p:blipFill>
        <p:spPr bwMode="auto">
          <a:xfrm>
            <a:off x="1118354" y="2484456"/>
            <a:ext cx="12393691" cy="4312914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61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493" y="243004"/>
            <a:ext cx="12435840" cy="1371600"/>
          </a:xfrm>
        </p:spPr>
        <p:txBody>
          <a:bodyPr/>
          <a:lstStyle/>
          <a:p>
            <a:r>
              <a:rPr lang="en-US" dirty="0" smtClean="0"/>
              <a:t>Resiliency Aids Teaching Effectiveness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1603" y="1750369"/>
            <a:ext cx="135331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SEL </a:t>
            </a:r>
            <a:r>
              <a:rPr lang="en-US" sz="2000" b="1" dirty="0">
                <a:solidFill>
                  <a:srgbClr val="7030A0"/>
                </a:solidFill>
              </a:rPr>
              <a:t>Early Warning signs </a:t>
            </a:r>
            <a:r>
              <a:rPr lang="en-US" sz="2000" dirty="0"/>
              <a:t>that predict those students </a:t>
            </a:r>
            <a:r>
              <a:rPr lang="en-US" sz="2000" dirty="0" smtClean="0"/>
              <a:t>likely to </a:t>
            </a:r>
            <a:r>
              <a:rPr lang="en-US" sz="2000" dirty="0"/>
              <a:t>disengage before they exhibit off-track  A-B-C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Establish </a:t>
            </a:r>
            <a:r>
              <a:rPr lang="en-US" sz="2000" b="1" dirty="0">
                <a:solidFill>
                  <a:srgbClr val="7030A0"/>
                </a:solidFill>
              </a:rPr>
              <a:t>relevant, authentic, longer lasting </a:t>
            </a:r>
            <a:r>
              <a:rPr lang="en-US" sz="2000" b="1" dirty="0" smtClean="0">
                <a:solidFill>
                  <a:srgbClr val="7030A0"/>
                </a:solidFill>
              </a:rPr>
              <a:t>connections </a:t>
            </a:r>
            <a:r>
              <a:rPr lang="en-US" sz="2000" dirty="0"/>
              <a:t>with more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Understand the root cause </a:t>
            </a:r>
            <a:r>
              <a:rPr lang="en-US" sz="2000" dirty="0"/>
              <a:t>and have greater </a:t>
            </a:r>
            <a:r>
              <a:rPr lang="en-US" sz="2000" dirty="0" smtClean="0"/>
              <a:t>ability </a:t>
            </a:r>
            <a:r>
              <a:rPr lang="en-US" sz="2000" dirty="0"/>
              <a:t>to personalize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Understand the trajectory of each student’s college and career </a:t>
            </a:r>
            <a:r>
              <a:rPr lang="en-US" sz="2000" dirty="0" smtClean="0"/>
              <a:t>readiness </a:t>
            </a:r>
            <a:r>
              <a:rPr lang="en-US" sz="2000" dirty="0"/>
              <a:t>early enough to </a:t>
            </a:r>
            <a:r>
              <a:rPr lang="en-US" sz="2000" b="1" dirty="0">
                <a:solidFill>
                  <a:srgbClr val="7030A0"/>
                </a:solidFill>
              </a:rPr>
              <a:t>intervene </a:t>
            </a:r>
            <a:r>
              <a:rPr lang="en-US" sz="2000" b="1" dirty="0" smtClean="0">
                <a:solidFill>
                  <a:srgbClr val="7030A0"/>
                </a:solidFill>
              </a:rPr>
              <a:t>effectively </a:t>
            </a:r>
            <a:r>
              <a:rPr lang="en-US" sz="2000" dirty="0" smtClean="0"/>
              <a:t>and </a:t>
            </a:r>
            <a:r>
              <a:rPr lang="en-US" sz="2000" dirty="0"/>
              <a:t>impact positive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Identify students ready for more academic rigor </a:t>
            </a:r>
            <a:r>
              <a:rPr lang="en-US" sz="2000" dirty="0"/>
              <a:t>(and those that are not ready); target interventions more effectively within an RTI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Reduce costs </a:t>
            </a:r>
            <a:r>
              <a:rPr lang="en-US" sz="2000" dirty="0"/>
              <a:t>when more complete and accurate student information helps you design more effective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Pressure test the effectiveness </a:t>
            </a:r>
            <a:r>
              <a:rPr lang="en-US" sz="2000" dirty="0"/>
              <a:t>of multi-tiered support systems and reduce spending on ineffective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Modify school culture and climate programs</a:t>
            </a:r>
            <a:r>
              <a:rPr lang="en-US" sz="2000" dirty="0"/>
              <a:t>, </a:t>
            </a:r>
            <a:r>
              <a:rPr lang="en-US" sz="2000" dirty="0" smtClean="0"/>
              <a:t>PBIS, </a:t>
            </a:r>
            <a:r>
              <a:rPr lang="en-US" sz="2000" dirty="0"/>
              <a:t>and restorative justice initiatives to foster a safer, more positive learning environment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60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Food for Thought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377440"/>
            <a:ext cx="12435840" cy="4066903"/>
          </a:xfrm>
        </p:spPr>
        <p:txBody>
          <a:bodyPr/>
          <a:lstStyle/>
          <a:p>
            <a:r>
              <a:rPr lang="en-US" dirty="0" smtClean="0"/>
              <a:t>Advocate for Resiliency and SEL as one of the non-academic indicators for ESSA</a:t>
            </a:r>
          </a:p>
          <a:p>
            <a:r>
              <a:rPr lang="en-US" dirty="0" smtClean="0"/>
              <a:t>Adding Resiliency and SEL could be the difference between an intervention and an autopsy</a:t>
            </a:r>
          </a:p>
          <a:p>
            <a:r>
              <a:rPr lang="en-US" dirty="0" smtClean="0"/>
              <a:t>Look for longitudinal evidence that has held up over time</a:t>
            </a:r>
          </a:p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31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2743200"/>
            <a:ext cx="12792891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Resiliency: </a:t>
            </a:r>
            <a:br>
              <a:rPr lang="en-US" dirty="0" smtClean="0"/>
            </a:br>
            <a:r>
              <a:rPr lang="en-US" dirty="0" smtClean="0"/>
              <a:t>The Missing Piece in Early Warning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4831" y="5114074"/>
            <a:ext cx="11328041" cy="1259840"/>
          </a:xfrm>
        </p:spPr>
        <p:txBody>
          <a:bodyPr/>
          <a:lstStyle/>
          <a:p>
            <a:r>
              <a:rPr lang="en-US" dirty="0" smtClean="0"/>
              <a:t>LeAnn Stewart, VP Curriculum and Instruction</a:t>
            </a:r>
          </a:p>
          <a:p>
            <a:r>
              <a:rPr lang="en-US" dirty="0" smtClean="0"/>
              <a:t>AdvancePath Academics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51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71081"/>
            <a:ext cx="12435840" cy="1371600"/>
          </a:xfrm>
        </p:spPr>
        <p:txBody>
          <a:bodyPr/>
          <a:lstStyle/>
          <a:p>
            <a:r>
              <a:rPr lang="en-US" dirty="0" smtClean="0"/>
              <a:t>One Student’s Story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97280" y="1542681"/>
            <a:ext cx="11925546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Suburban HS</a:t>
            </a:r>
          </a:p>
          <a:p>
            <a:r>
              <a:rPr lang="en-US" dirty="0" smtClean="0"/>
              <a:t>Great parents</a:t>
            </a:r>
          </a:p>
          <a:p>
            <a:r>
              <a:rPr lang="en-US" dirty="0" smtClean="0"/>
              <a:t>Involved (Orchestra, choir, part-time work)</a:t>
            </a:r>
          </a:p>
          <a:p>
            <a:r>
              <a:rPr lang="en-US" dirty="0" smtClean="0"/>
              <a:t>Model ABC data (GPA: 3.6; Attendance: 97%; No behavior issues)</a:t>
            </a:r>
          </a:p>
          <a:p>
            <a:r>
              <a:rPr lang="en-US" dirty="0" smtClean="0"/>
              <a:t>Described as kind, well-behaved, happy, smart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22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8315"/>
            <a:ext cx="12435840" cy="1371600"/>
          </a:xfrm>
        </p:spPr>
        <p:txBody>
          <a:bodyPr/>
          <a:lstStyle/>
          <a:p>
            <a:r>
              <a:rPr lang="en-US" dirty="0" smtClean="0"/>
              <a:t>One Student’s Story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08" y="2721692"/>
            <a:ext cx="4762500" cy="47625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79292" y="1932039"/>
            <a:ext cx="8149959" cy="5274022"/>
          </a:xfrm>
        </p:spPr>
        <p:txBody>
          <a:bodyPr>
            <a:normAutofit/>
          </a:bodyPr>
          <a:lstStyle/>
          <a:p>
            <a:r>
              <a:rPr lang="en-US" dirty="0" smtClean="0"/>
              <a:t>Felt disconnected</a:t>
            </a:r>
          </a:p>
          <a:p>
            <a:r>
              <a:rPr lang="en-US" dirty="0" smtClean="0"/>
              <a:t>Not a part of the “crowd”</a:t>
            </a:r>
          </a:p>
          <a:p>
            <a:r>
              <a:rPr lang="en-US" dirty="0" smtClean="0"/>
              <a:t>Bored with school</a:t>
            </a:r>
          </a:p>
          <a:p>
            <a:r>
              <a:rPr lang="en-US" dirty="0" smtClean="0"/>
              <a:t>Breakdown </a:t>
            </a:r>
          </a:p>
          <a:p>
            <a:pPr lvl="1"/>
            <a:r>
              <a:rPr lang="en-US" dirty="0" smtClean="0"/>
              <a:t>Could not stop crying and couldn’t tell you why</a:t>
            </a:r>
          </a:p>
          <a:p>
            <a:pPr lvl="1"/>
            <a:r>
              <a:rPr lang="en-US" dirty="0" smtClean="0"/>
              <a:t>Felt misunderstood</a:t>
            </a:r>
          </a:p>
          <a:p>
            <a:pPr lvl="1"/>
            <a:r>
              <a:rPr lang="en-US" dirty="0" smtClean="0"/>
              <a:t>No help from teachers or counselors</a:t>
            </a:r>
          </a:p>
          <a:p>
            <a:pPr lvl="1"/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3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5720"/>
            <a:ext cx="12435840" cy="1371600"/>
          </a:xfrm>
        </p:spPr>
        <p:txBody>
          <a:bodyPr/>
          <a:lstStyle/>
          <a:p>
            <a:r>
              <a:rPr lang="en-US" dirty="0" smtClean="0"/>
              <a:t>The Hard Realities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35337"/>
            <a:ext cx="12435840" cy="49377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700,000 Kids (16-19 years old) were not in school in 2014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2000" dirty="0" smtClean="0"/>
              <a:t>* Source: Kids Count Data Center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5400 Kids attempt suicide everyday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000" dirty="0" smtClean="0"/>
              <a:t>	* </a:t>
            </a:r>
            <a:r>
              <a:rPr lang="en-US" sz="2000" dirty="0"/>
              <a:t>Source: </a:t>
            </a:r>
            <a:r>
              <a:rPr lang="en-US" sz="2000" dirty="0" smtClean="0"/>
              <a:t>The Jason Project</a:t>
            </a:r>
            <a:endParaRPr lang="en-US" sz="2000" dirty="0"/>
          </a:p>
        </p:txBody>
      </p:sp>
      <p:pic>
        <p:nvPicPr>
          <p:cNvPr id="1026" name="Picture 2" descr="C:\Users\lstewart\AppData\Local\Temp\SNAGHTML4ab9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5" y="2813613"/>
            <a:ext cx="6096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stewart\AppData\Local\Temp\SNAGHTML4ac19d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04088"/>
            <a:ext cx="6096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stewart\AppData\Local\Temp\SNAGHTML4ac816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10044"/>
            <a:ext cx="61055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stewart\AppData\Local\Temp\SNAGHTML4ace49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5" y="5310044"/>
            <a:ext cx="61055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8245" y="7673094"/>
            <a:ext cx="12532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000" dirty="0"/>
              <a:t>* Source: </a:t>
            </a:r>
            <a:r>
              <a:rPr lang="en-US" sz="2000" dirty="0" smtClean="0"/>
              <a:t>Safe Supportive Learning and CDCP </a:t>
            </a:r>
            <a:endParaRPr lang="en-US" sz="20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82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Warning System (EWS)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System that alerts school community members (educators, parents, and students) when a student falls off </a:t>
            </a:r>
            <a:r>
              <a:rPr lang="en-US" dirty="0"/>
              <a:t>track. </a:t>
            </a:r>
          </a:p>
          <a:p>
            <a:pPr marL="0" indent="0" algn="r">
              <a:buNone/>
            </a:pPr>
            <a:r>
              <a:rPr lang="en-US" sz="2400" dirty="0"/>
              <a:t>Source: Nagel (2015)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 systems that use </a:t>
            </a:r>
            <a:r>
              <a:rPr lang="en-US" u="sng" dirty="0" smtClean="0"/>
              <a:t>validated indicators </a:t>
            </a:r>
            <a:r>
              <a:rPr lang="en-US" dirty="0" smtClean="0"/>
              <a:t>to identify students at risk of missing key educational milestones such as high school graduation. </a:t>
            </a:r>
          </a:p>
          <a:p>
            <a:pPr marL="0" indent="0" algn="r">
              <a:buNone/>
            </a:pPr>
            <a:r>
              <a:rPr lang="en-US" sz="2400" dirty="0"/>
              <a:t>Source: </a:t>
            </a:r>
            <a:r>
              <a:rPr lang="en-US" sz="2400" dirty="0" smtClean="0"/>
              <a:t>American Institutes for Research (2013)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95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EWS Indicators Should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77440"/>
            <a:ext cx="12435840" cy="3492418"/>
          </a:xfrm>
        </p:spPr>
        <p:txBody>
          <a:bodyPr/>
          <a:lstStyle/>
          <a:p>
            <a:r>
              <a:rPr lang="en-US" dirty="0" smtClean="0"/>
              <a:t>Valid </a:t>
            </a:r>
            <a:r>
              <a:rPr lang="en-US" dirty="0"/>
              <a:t>for intended purpose</a:t>
            </a:r>
          </a:p>
          <a:p>
            <a:r>
              <a:rPr lang="en-US" dirty="0"/>
              <a:t>Actionable by schools</a:t>
            </a:r>
          </a:p>
          <a:p>
            <a:r>
              <a:rPr lang="en-US" dirty="0"/>
              <a:t>Meaningful and easily understood</a:t>
            </a:r>
          </a:p>
          <a:p>
            <a:r>
              <a:rPr lang="en-US" dirty="0"/>
              <a:t>Aligned to district and school priorities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5464625"/>
            <a:ext cx="3605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/>
              <a:t>Source: Nagel (2015)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63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Resiliency to the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408" y="1961332"/>
            <a:ext cx="8364695" cy="5958552"/>
          </a:xfrm>
        </p:spPr>
        <p:txBody>
          <a:bodyPr/>
          <a:lstStyle/>
          <a:p>
            <a:r>
              <a:rPr lang="en-US" sz="3600" dirty="0" smtClean="0"/>
              <a:t>Attendance</a:t>
            </a:r>
          </a:p>
          <a:p>
            <a:r>
              <a:rPr lang="en-US" sz="3600" dirty="0" smtClean="0"/>
              <a:t>Behavior</a:t>
            </a:r>
          </a:p>
          <a:p>
            <a:r>
              <a:rPr lang="en-US" sz="3600" dirty="0" smtClean="0"/>
              <a:t>Course Completion and Quality</a:t>
            </a:r>
          </a:p>
          <a:p>
            <a:r>
              <a:rPr lang="en-US" sz="3600" dirty="0" smtClean="0"/>
              <a:t>Resiliency and SEL	</a:t>
            </a:r>
          </a:p>
          <a:p>
            <a:pPr lvl="1"/>
            <a:r>
              <a:rPr lang="en-US" sz="3037" dirty="0" smtClean="0"/>
              <a:t>Value Education</a:t>
            </a:r>
          </a:p>
          <a:p>
            <a:pPr lvl="1"/>
            <a:r>
              <a:rPr lang="en-US" sz="3037" dirty="0" smtClean="0"/>
              <a:t>Academic Confidence</a:t>
            </a:r>
          </a:p>
          <a:p>
            <a:pPr lvl="1"/>
            <a:r>
              <a:rPr lang="en-US" sz="3037" dirty="0" smtClean="0"/>
              <a:t>Connections</a:t>
            </a:r>
          </a:p>
          <a:p>
            <a:pPr lvl="1"/>
            <a:r>
              <a:rPr lang="en-US" sz="3037" dirty="0" smtClean="0"/>
              <a:t>Stress</a:t>
            </a:r>
          </a:p>
          <a:p>
            <a:pPr lvl="1"/>
            <a:r>
              <a:rPr lang="en-US" sz="3037" dirty="0" smtClean="0"/>
              <a:t>Health and Well-Being</a:t>
            </a:r>
          </a:p>
          <a:p>
            <a:pPr lvl="1"/>
            <a:r>
              <a:rPr lang="en-US" sz="3037" dirty="0" smtClean="0"/>
              <a:t>Motivation</a:t>
            </a:r>
            <a:endParaRPr lang="en-US" sz="3037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13" y="2197408"/>
            <a:ext cx="38100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45" y="3737600"/>
            <a:ext cx="3108916" cy="29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8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Assessing Resiliency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3120"/>
            <a:ext cx="12435840" cy="3492418"/>
          </a:xfrm>
        </p:spPr>
        <p:txBody>
          <a:bodyPr/>
          <a:lstStyle/>
          <a:p>
            <a:r>
              <a:rPr lang="en-US" dirty="0" smtClean="0"/>
              <a:t>Evidence-Based (preferably longitudinal)</a:t>
            </a:r>
            <a:endParaRPr lang="en-US" dirty="0"/>
          </a:p>
          <a:p>
            <a:r>
              <a:rPr lang="en-US" dirty="0" smtClean="0"/>
              <a:t>Malleable Skills</a:t>
            </a:r>
          </a:p>
          <a:p>
            <a:r>
              <a:rPr lang="en-US" dirty="0" smtClean="0"/>
              <a:t>Universal – not clinical/targeted</a:t>
            </a:r>
            <a:endParaRPr lang="en-US" dirty="0"/>
          </a:p>
          <a:p>
            <a:r>
              <a:rPr lang="en-US" dirty="0" smtClean="0"/>
              <a:t>Monitor at district, school, and individual levels</a:t>
            </a:r>
          </a:p>
          <a:p>
            <a:r>
              <a:rPr lang="en-US" dirty="0" smtClean="0"/>
              <a:t>Easy to administer and interpret</a:t>
            </a:r>
          </a:p>
          <a:p>
            <a:r>
              <a:rPr lang="en-US" dirty="0" smtClean="0"/>
              <a:t>Fits into tier-based structures (comparable data)</a:t>
            </a:r>
          </a:p>
          <a:p>
            <a:r>
              <a:rPr lang="en-US" dirty="0" smtClean="0"/>
              <a:t>Help get to the “Now, what” question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4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Resiliency Data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32" y="2267983"/>
            <a:ext cx="12023688" cy="5074083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49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3" y="7506929"/>
            <a:ext cx="3474720" cy="5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3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DPCN Master 2015 Widescre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3AA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NDPCN Master 2015 Widescreen" id="{E906D7DD-CBED-4560-83FB-20AA5D9F1D1F}" vid="{5E2CE5DE-964C-42CD-A9EA-D9A087B5F405}"/>
    </a:ext>
  </a:ext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NDPCN Master 2015 Widescreen</Template>
  <TotalTime>11298</TotalTime>
  <Words>483</Words>
  <Application>Microsoft Macintosh PowerPoint</Application>
  <PresentationFormat>Custom</PresentationFormat>
  <Paragraphs>79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NDPCN Master 2015 Widescreen</vt:lpstr>
      <vt:lpstr>1_Blank Presentation</vt:lpstr>
      <vt:lpstr>Resiliency: The Missing Piece in Early Warning Systems</vt:lpstr>
      <vt:lpstr>One Student’s Story</vt:lpstr>
      <vt:lpstr>One Student’s Story</vt:lpstr>
      <vt:lpstr>The Hard Realities</vt:lpstr>
      <vt:lpstr>Early Warning System (EWS)</vt:lpstr>
      <vt:lpstr>EWS Indicators Should Be</vt:lpstr>
      <vt:lpstr>Adding Resiliency to the Equation</vt:lpstr>
      <vt:lpstr>Keys to Assessing Resiliency</vt:lpstr>
      <vt:lpstr>Resiliency Data</vt:lpstr>
      <vt:lpstr>Adding Resiliency to ABC Data</vt:lpstr>
      <vt:lpstr>Did Our Intervention Work?</vt:lpstr>
      <vt:lpstr>Address Resiliency at All Levels</vt:lpstr>
      <vt:lpstr>Resiliency Aids Teaching Effectiveness</vt:lpstr>
      <vt:lpstr>Final Food for Thought</vt:lpstr>
      <vt:lpstr>Resiliency:  The Missing Piece in Early Warning Systems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 Duckenfield</dc:creator>
  <cp:lastModifiedBy>Anna</cp:lastModifiedBy>
  <cp:revision>60</cp:revision>
  <cp:lastPrinted>2016-02-01T15:47:00Z</cp:lastPrinted>
  <dcterms:created xsi:type="dcterms:W3CDTF">2015-08-04T16:39:54Z</dcterms:created>
  <dcterms:modified xsi:type="dcterms:W3CDTF">2016-08-08T14:38:47Z</dcterms:modified>
</cp:coreProperties>
</file>