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1"/>
    <p:sldMasterId id="2147483808" r:id="rId2"/>
  </p:sldMasterIdLst>
  <p:handoutMasterIdLst>
    <p:handoutMasterId r:id="rId18"/>
  </p:handoutMasterIdLst>
  <p:sldIdLst>
    <p:sldId id="256" r:id="rId3"/>
    <p:sldId id="257" r:id="rId4"/>
    <p:sldId id="268" r:id="rId5"/>
    <p:sldId id="269" r:id="rId6"/>
    <p:sldId id="258" r:id="rId7"/>
    <p:sldId id="272" r:id="rId8"/>
    <p:sldId id="273" r:id="rId9"/>
    <p:sldId id="266" r:id="rId10"/>
    <p:sldId id="262" r:id="rId11"/>
    <p:sldId id="260" r:id="rId12"/>
    <p:sldId id="261" r:id="rId13"/>
    <p:sldId id="270" r:id="rId14"/>
    <p:sldId id="264" r:id="rId15"/>
    <p:sldId id="267" r:id="rId16"/>
    <p:sldId id="274" r:id="rId17"/>
  </p:sldIdLst>
  <p:sldSz cx="14630400" cy="8229600"/>
  <p:notesSz cx="7010400" cy="9296400"/>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2" d="100"/>
          <a:sy n="112" d="100"/>
        </p:scale>
        <p:origin x="-416" y="-104"/>
      </p:cViewPr>
      <p:guideLst>
        <p:guide orient="horz" pos="2592"/>
        <p:guide pos="4608"/>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1869A386-0859-48D9-95E0-CEB98C2E8558}" type="datetimeFigureOut">
              <a:rPr lang="en-US" smtClean="0"/>
              <a:t>2/10/16</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F856E98E-E310-4EFD-87B6-F6D06C78E555}" type="slidenum">
              <a:rPr lang="en-US" smtClean="0"/>
              <a:t>‹#›</a:t>
            </a:fld>
            <a:endParaRPr lang="en-US" dirty="0"/>
          </a:p>
        </p:txBody>
      </p:sp>
    </p:spTree>
    <p:extLst>
      <p:ext uri="{BB962C8B-B14F-4D97-AF65-F5344CB8AC3E}">
        <p14:creationId xmlns:p14="http://schemas.microsoft.com/office/powerpoint/2010/main" val="23363470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1097280" y="2743200"/>
            <a:ext cx="12435840" cy="1371600"/>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2194560" y="4663440"/>
            <a:ext cx="10241280" cy="210312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DC94CA8F-57BF-8248-B301-815CA929C776}" type="datetimeFigureOut">
              <a:rPr lang="en-US" smtClean="0"/>
              <a:t>2/10/16</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CC5EA1D9-6886-2448-BB9D-888DEF50F0AE}" type="slidenum">
              <a:rPr lang="en-US" smtClean="0"/>
              <a:t>‹#›</a:t>
            </a:fld>
            <a:endParaRPr lang="en-US" dirty="0"/>
          </a:p>
        </p:txBody>
      </p:sp>
    </p:spTree>
    <p:extLst>
      <p:ext uri="{BB962C8B-B14F-4D97-AF65-F5344CB8AC3E}">
        <p14:creationId xmlns:p14="http://schemas.microsoft.com/office/powerpoint/2010/main" val="332088777"/>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C94CA8F-57BF-8248-B301-815CA929C776}" type="datetimeFigureOut">
              <a:rPr lang="en-US" smtClean="0"/>
              <a:t>2/10/16</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CC5EA1D9-6886-2448-BB9D-888DEF50F0AE}" type="slidenum">
              <a:rPr lang="en-US" smtClean="0"/>
              <a:t>‹#›</a:t>
            </a:fld>
            <a:endParaRPr lang="en-US" dirty="0"/>
          </a:p>
        </p:txBody>
      </p:sp>
    </p:spTree>
    <p:extLst>
      <p:ext uri="{BB962C8B-B14F-4D97-AF65-F5344CB8AC3E}">
        <p14:creationId xmlns:p14="http://schemas.microsoft.com/office/powerpoint/2010/main" val="385402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24160" y="731520"/>
            <a:ext cx="3108960" cy="65836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7280" y="731520"/>
            <a:ext cx="9083040" cy="65836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C94CA8F-57BF-8248-B301-815CA929C776}" type="datetimeFigureOut">
              <a:rPr lang="en-US" smtClean="0"/>
              <a:t>2/10/16</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CC5EA1D9-6886-2448-BB9D-888DEF50F0AE}" type="slidenum">
              <a:rPr lang="en-US" smtClean="0"/>
              <a:t>‹#›</a:t>
            </a:fld>
            <a:endParaRPr lang="en-US" dirty="0"/>
          </a:p>
        </p:txBody>
      </p:sp>
    </p:spTree>
    <p:extLst>
      <p:ext uri="{BB962C8B-B14F-4D97-AF65-F5344CB8AC3E}">
        <p14:creationId xmlns:p14="http://schemas.microsoft.com/office/powerpoint/2010/main" val="1300972440"/>
      </p:ext>
    </p:extLst>
  </p:cSld>
  <p:clrMapOvr>
    <a:masterClrMapping/>
  </p:clrMapOvr>
  <p:extLst>
    <p:ext uri="{DCECCB84-F9BA-43D5-87BE-67443E8EF086}">
      <p15:sldGuideLst xmlns:p15="http://schemas.microsoft.com/office/powerpoint/2012/main" xmlns=""/>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97280" y="731520"/>
            <a:ext cx="1243584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97282" y="2377440"/>
            <a:ext cx="6096000" cy="4937760"/>
          </a:xfrm>
        </p:spPr>
        <p:txBody>
          <a:bodyPr/>
          <a:lstStyle/>
          <a:p>
            <a:pPr lvl="0"/>
            <a:r>
              <a:rPr lang="en-US" noProof="0" smtClean="0"/>
              <a:t>Click icon to add online image</a:t>
            </a:r>
            <a:endParaRPr lang="en-US" noProof="0" dirty="0" smtClean="0"/>
          </a:p>
        </p:txBody>
      </p:sp>
      <p:sp>
        <p:nvSpPr>
          <p:cNvPr id="4" name="Text Placeholder 3"/>
          <p:cNvSpPr>
            <a:spLocks noGrp="1"/>
          </p:cNvSpPr>
          <p:nvPr>
            <p:ph type="body" sz="half" idx="2"/>
          </p:nvPr>
        </p:nvSpPr>
        <p:spPr>
          <a:xfrm>
            <a:off x="7437120" y="2377440"/>
            <a:ext cx="60960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C94CA8F-57BF-8248-B301-815CA929C776}" type="datetimeFigureOut">
              <a:rPr lang="en-US" smtClean="0"/>
              <a:t>2/10/16</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CC5EA1D9-6886-2448-BB9D-888DEF50F0AE}" type="slidenum">
              <a:rPr lang="en-US" smtClean="0"/>
              <a:t>‹#›</a:t>
            </a:fld>
            <a:endParaRPr lang="en-US" dirty="0"/>
          </a:p>
        </p:txBody>
      </p:sp>
    </p:spTree>
    <p:extLst>
      <p:ext uri="{BB962C8B-B14F-4D97-AF65-F5344CB8AC3E}">
        <p14:creationId xmlns:p14="http://schemas.microsoft.com/office/powerpoint/2010/main" val="396743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97280" y="731520"/>
            <a:ext cx="1243584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97282" y="2377440"/>
            <a:ext cx="60960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7437120" y="2377440"/>
            <a:ext cx="6096000" cy="4937760"/>
          </a:xfrm>
        </p:spPr>
        <p:txBody>
          <a:bodyPr/>
          <a:lstStyle/>
          <a:p>
            <a:pPr lvl="0"/>
            <a:r>
              <a:rPr lang="en-US" noProof="0" smtClean="0"/>
              <a:t>Click icon to add online image</a:t>
            </a:r>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fld id="{DC94CA8F-57BF-8248-B301-815CA929C776}" type="datetimeFigureOut">
              <a:rPr lang="en-US" smtClean="0"/>
              <a:t>2/10/16</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CC5EA1D9-6886-2448-BB9D-888DEF50F0AE}" type="slidenum">
              <a:rPr lang="en-US" smtClean="0"/>
              <a:t>‹#›</a:t>
            </a:fld>
            <a:endParaRPr lang="en-US" dirty="0"/>
          </a:p>
        </p:txBody>
      </p:sp>
    </p:spTree>
    <p:extLst>
      <p:ext uri="{BB962C8B-B14F-4D97-AF65-F5344CB8AC3E}">
        <p14:creationId xmlns:p14="http://schemas.microsoft.com/office/powerpoint/2010/main" val="861041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38402" y="329569"/>
            <a:ext cx="11460480" cy="104203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438402" y="1554480"/>
            <a:ext cx="11460480" cy="5303520"/>
          </a:xfrm>
        </p:spPr>
        <p:txBody>
          <a:bodyPr/>
          <a:lstStyle/>
          <a:p>
            <a:pPr lvl="0"/>
            <a:r>
              <a:rPr lang="en-US" noProof="0" smtClean="0"/>
              <a:t>Click icon to add table</a:t>
            </a:r>
            <a:endParaRPr lang="en-US" noProof="0"/>
          </a:p>
        </p:txBody>
      </p:sp>
      <p:sp>
        <p:nvSpPr>
          <p:cNvPr id="4" name="Date Placeholder 3"/>
          <p:cNvSpPr>
            <a:spLocks noGrp="1"/>
          </p:cNvSpPr>
          <p:nvPr>
            <p:ph type="dt" sz="half" idx="10"/>
          </p:nvPr>
        </p:nvSpPr>
        <p:spPr>
          <a:xfrm>
            <a:off x="3169920" y="7475243"/>
            <a:ext cx="1097280" cy="384810"/>
          </a:xfrm>
        </p:spPr>
        <p:txBody>
          <a:bodyPr/>
          <a:lstStyle>
            <a:lvl1pPr>
              <a:defRPr/>
            </a:lvl1pPr>
          </a:lstStyle>
          <a:p>
            <a:fld id="{DC94CA8F-57BF-8248-B301-815CA929C776}" type="datetimeFigureOut">
              <a:rPr lang="en-US" smtClean="0"/>
              <a:t>2/10/16</a:t>
            </a:fld>
            <a:endParaRPr lang="en-US" dirty="0"/>
          </a:p>
        </p:txBody>
      </p:sp>
      <p:sp>
        <p:nvSpPr>
          <p:cNvPr id="5" name="Footer Placeholder 4"/>
          <p:cNvSpPr>
            <a:spLocks noGrp="1"/>
          </p:cNvSpPr>
          <p:nvPr>
            <p:ph type="ftr" sz="quarter" idx="11"/>
          </p:nvPr>
        </p:nvSpPr>
        <p:spPr>
          <a:xfrm>
            <a:off x="4389122" y="7475243"/>
            <a:ext cx="4632960" cy="384810"/>
          </a:xfrm>
        </p:spPr>
        <p:txBody>
          <a:bodyPr/>
          <a:lstStyle>
            <a:lvl1pPr>
              <a:defRPr/>
            </a:lvl1pPr>
          </a:lstStyle>
          <a:p>
            <a:endParaRPr lang="en-US" dirty="0"/>
          </a:p>
        </p:txBody>
      </p:sp>
      <p:sp>
        <p:nvSpPr>
          <p:cNvPr id="6" name="Slide Number Placeholder 5"/>
          <p:cNvSpPr>
            <a:spLocks noGrp="1"/>
          </p:cNvSpPr>
          <p:nvPr>
            <p:ph type="sldNum" sz="quarter" idx="12"/>
          </p:nvPr>
        </p:nvSpPr>
        <p:spPr>
          <a:xfrm>
            <a:off x="2560320" y="7475220"/>
            <a:ext cx="487680" cy="388620"/>
          </a:xfrm>
        </p:spPr>
        <p:txBody>
          <a:bodyPr/>
          <a:lstStyle>
            <a:lvl1pPr>
              <a:defRPr/>
            </a:lvl1pPr>
          </a:lstStyle>
          <a:p>
            <a:fld id="{CC5EA1D9-6886-2448-BB9D-888DEF50F0AE}" type="slidenum">
              <a:rPr lang="en-US" smtClean="0"/>
              <a:t>‹#›</a:t>
            </a:fld>
            <a:endParaRPr lang="en-US" dirty="0"/>
          </a:p>
        </p:txBody>
      </p:sp>
    </p:spTree>
    <p:extLst>
      <p:ext uri="{BB962C8B-B14F-4D97-AF65-F5344CB8AC3E}">
        <p14:creationId xmlns:p14="http://schemas.microsoft.com/office/powerpoint/2010/main" val="336631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41514" y="741045"/>
            <a:ext cx="1246886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92301" y="2421255"/>
            <a:ext cx="60960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8232143" y="2421255"/>
            <a:ext cx="6096000" cy="2377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232143" y="4981575"/>
            <a:ext cx="6096000" cy="2377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fld id="{DC94CA8F-57BF-8248-B301-815CA929C776}" type="datetimeFigureOut">
              <a:rPr lang="en-US" smtClean="0"/>
              <a:t>2/10/16</a:t>
            </a:fld>
            <a:endParaRPr lang="en-US" dirty="0"/>
          </a:p>
        </p:txBody>
      </p:sp>
      <p:sp>
        <p:nvSpPr>
          <p:cNvPr id="7" name="Rectangle 12"/>
          <p:cNvSpPr>
            <a:spLocks noGrp="1" noChangeArrowheads="1"/>
          </p:cNvSpPr>
          <p:nvPr>
            <p:ph type="ftr" sz="quarter" idx="11"/>
          </p:nvPr>
        </p:nvSpPr>
        <p:spPr>
          <a:ln/>
        </p:spPr>
        <p:txBody>
          <a:bodyPr/>
          <a:lstStyle>
            <a:lvl1pPr>
              <a:defRPr/>
            </a:lvl1pPr>
          </a:lstStyle>
          <a:p>
            <a:endParaRPr lang="en-US" dirty="0"/>
          </a:p>
        </p:txBody>
      </p:sp>
      <p:sp>
        <p:nvSpPr>
          <p:cNvPr id="8" name="Rectangle 13"/>
          <p:cNvSpPr>
            <a:spLocks noGrp="1" noChangeArrowheads="1"/>
          </p:cNvSpPr>
          <p:nvPr>
            <p:ph type="sldNum" sz="quarter" idx="12"/>
          </p:nvPr>
        </p:nvSpPr>
        <p:spPr>
          <a:ln/>
        </p:spPr>
        <p:txBody>
          <a:bodyPr/>
          <a:lstStyle>
            <a:lvl1pPr>
              <a:defRPr/>
            </a:lvl1pPr>
          </a:lstStyle>
          <a:p>
            <a:fld id="{CC5EA1D9-6886-2448-BB9D-888DEF50F0AE}" type="slidenum">
              <a:rPr lang="en-US" smtClean="0"/>
              <a:t>‹#›</a:t>
            </a:fld>
            <a:endParaRPr lang="en-US" dirty="0"/>
          </a:p>
        </p:txBody>
      </p:sp>
    </p:spTree>
    <p:extLst>
      <p:ext uri="{BB962C8B-B14F-4D97-AF65-F5344CB8AC3E}">
        <p14:creationId xmlns:p14="http://schemas.microsoft.com/office/powerpoint/2010/main" val="3032637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1097280" y="2743200"/>
            <a:ext cx="12435840" cy="1371600"/>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2194560" y="4663440"/>
            <a:ext cx="10241280" cy="210312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EE997E-E865-4410-B22A-C8ADB8654F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9709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704F1B-F562-4B14-898A-5636771678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865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0" y="5288284"/>
            <a:ext cx="12435840" cy="1634490"/>
          </a:xfrm>
        </p:spPr>
        <p:txBody>
          <a:bodyPr anchor="t"/>
          <a:lstStyle>
            <a:lvl1pPr algn="l">
              <a:defRPr sz="4836" b="1" cap="all"/>
            </a:lvl1pPr>
          </a:lstStyle>
          <a:p>
            <a:r>
              <a:rPr lang="en-US" smtClean="0"/>
              <a:t>Click to edit Master title style</a:t>
            </a:r>
            <a:endParaRPr lang="en-US"/>
          </a:p>
        </p:txBody>
      </p:sp>
      <p:sp>
        <p:nvSpPr>
          <p:cNvPr id="3" name="Text Placeholder 2"/>
          <p:cNvSpPr>
            <a:spLocks noGrp="1"/>
          </p:cNvSpPr>
          <p:nvPr>
            <p:ph type="body" idx="1"/>
          </p:nvPr>
        </p:nvSpPr>
        <p:spPr>
          <a:xfrm>
            <a:off x="1155700" y="3488070"/>
            <a:ext cx="12435840" cy="1800224"/>
          </a:xfrm>
        </p:spPr>
        <p:txBody>
          <a:bodyPr anchor="b"/>
          <a:lstStyle>
            <a:lvl1pPr marL="0" indent="0">
              <a:buNone/>
              <a:defRPr sz="2475"/>
            </a:lvl1pPr>
            <a:lvl2pPr marL="558038" indent="0">
              <a:buNone/>
              <a:defRPr sz="2250"/>
            </a:lvl2pPr>
            <a:lvl3pPr marL="1116078" indent="0">
              <a:buNone/>
              <a:defRPr sz="1913"/>
            </a:lvl3pPr>
            <a:lvl4pPr marL="1674111" indent="0">
              <a:buNone/>
              <a:defRPr sz="1688"/>
            </a:lvl4pPr>
            <a:lvl5pPr marL="2232147" indent="0">
              <a:buNone/>
              <a:defRPr sz="1688"/>
            </a:lvl5pPr>
            <a:lvl6pPr marL="2790182" indent="0">
              <a:buNone/>
              <a:defRPr sz="1688"/>
            </a:lvl6pPr>
            <a:lvl7pPr marL="3348223" indent="0">
              <a:buNone/>
              <a:defRPr sz="1688"/>
            </a:lvl7pPr>
            <a:lvl8pPr marL="3906258" indent="0">
              <a:buNone/>
              <a:defRPr sz="1688"/>
            </a:lvl8pPr>
            <a:lvl9pPr marL="4464296" indent="0">
              <a:buNone/>
              <a:defRPr sz="1688"/>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15CE8-FA6B-4520-AC0F-3C6BEE3860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6327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7282" y="2377440"/>
            <a:ext cx="6096000" cy="4937760"/>
          </a:xfrm>
        </p:spPr>
        <p:txBody>
          <a:bodyPr/>
          <a:lstStyle>
            <a:lvl1pPr>
              <a:defRPr sz="3375"/>
            </a:lvl1pPr>
            <a:lvl2pPr>
              <a:defRPr sz="2925"/>
            </a:lvl2pPr>
            <a:lvl3pPr>
              <a:defRPr sz="2475"/>
            </a:lvl3pPr>
            <a:lvl4pPr>
              <a:defRPr sz="2250"/>
            </a:lvl4pPr>
            <a:lvl5pPr>
              <a:defRPr sz="2250"/>
            </a:lvl5pPr>
            <a:lvl6pPr>
              <a:defRPr sz="2250"/>
            </a:lvl6pPr>
            <a:lvl7pPr>
              <a:defRPr sz="2250"/>
            </a:lvl7pPr>
            <a:lvl8pPr>
              <a:defRPr sz="2250"/>
            </a:lvl8pPr>
            <a:lvl9pPr>
              <a:defRPr sz="22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2377440"/>
            <a:ext cx="6096000" cy="4937760"/>
          </a:xfrm>
        </p:spPr>
        <p:txBody>
          <a:bodyPr/>
          <a:lstStyle>
            <a:lvl1pPr>
              <a:defRPr sz="3375"/>
            </a:lvl1pPr>
            <a:lvl2pPr>
              <a:defRPr sz="2925"/>
            </a:lvl2pPr>
            <a:lvl3pPr>
              <a:defRPr sz="2475"/>
            </a:lvl3pPr>
            <a:lvl4pPr>
              <a:defRPr sz="2250"/>
            </a:lvl4pPr>
            <a:lvl5pPr>
              <a:defRPr sz="2250"/>
            </a:lvl5pPr>
            <a:lvl6pPr>
              <a:defRPr sz="2250"/>
            </a:lvl6pPr>
            <a:lvl7pPr>
              <a:defRPr sz="2250"/>
            </a:lvl7pPr>
            <a:lvl8pPr>
              <a:defRPr sz="2250"/>
            </a:lvl8pPr>
            <a:lvl9pPr>
              <a:defRPr sz="22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0D02EA-843F-4C15-9449-6827E120DC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864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C94CA8F-57BF-8248-B301-815CA929C776}" type="datetimeFigureOut">
              <a:rPr lang="en-US" smtClean="0"/>
              <a:t>2/10/16</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CC5EA1D9-6886-2448-BB9D-888DEF50F0AE}" type="slidenum">
              <a:rPr lang="en-US" smtClean="0"/>
              <a:t>‹#›</a:t>
            </a:fld>
            <a:endParaRPr lang="en-US" dirty="0"/>
          </a:p>
        </p:txBody>
      </p:sp>
    </p:spTree>
    <p:extLst>
      <p:ext uri="{BB962C8B-B14F-4D97-AF65-F5344CB8AC3E}">
        <p14:creationId xmlns:p14="http://schemas.microsoft.com/office/powerpoint/2010/main" val="3484061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5"/>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4" y="1842143"/>
            <a:ext cx="6464301" cy="767715"/>
          </a:xfrm>
        </p:spPr>
        <p:txBody>
          <a:bodyPr anchor="b"/>
          <a:lstStyle>
            <a:lvl1pPr marL="0" indent="0">
              <a:buNone/>
              <a:defRPr sz="2925" b="1"/>
            </a:lvl1pPr>
            <a:lvl2pPr marL="558038" indent="0">
              <a:buNone/>
              <a:defRPr sz="2475" b="1"/>
            </a:lvl2pPr>
            <a:lvl3pPr marL="1116078" indent="0">
              <a:buNone/>
              <a:defRPr sz="2250" b="1"/>
            </a:lvl3pPr>
            <a:lvl4pPr marL="1674111" indent="0">
              <a:buNone/>
              <a:defRPr sz="1913" b="1"/>
            </a:lvl4pPr>
            <a:lvl5pPr marL="2232147" indent="0">
              <a:buNone/>
              <a:defRPr sz="1913" b="1"/>
            </a:lvl5pPr>
            <a:lvl6pPr marL="2790182" indent="0">
              <a:buNone/>
              <a:defRPr sz="1913" b="1"/>
            </a:lvl6pPr>
            <a:lvl7pPr marL="3348223" indent="0">
              <a:buNone/>
              <a:defRPr sz="1913" b="1"/>
            </a:lvl7pPr>
            <a:lvl8pPr marL="3906258" indent="0">
              <a:buNone/>
              <a:defRPr sz="1913" b="1"/>
            </a:lvl8pPr>
            <a:lvl9pPr marL="4464296" indent="0">
              <a:buNone/>
              <a:defRPr sz="1913" b="1"/>
            </a:lvl9pPr>
          </a:lstStyle>
          <a:p>
            <a:pPr lvl="0"/>
            <a:r>
              <a:rPr lang="en-US" smtClean="0"/>
              <a:t>Click to edit Master text styles</a:t>
            </a:r>
          </a:p>
        </p:txBody>
      </p:sp>
      <p:sp>
        <p:nvSpPr>
          <p:cNvPr id="4" name="Content Placeholder 3"/>
          <p:cNvSpPr>
            <a:spLocks noGrp="1"/>
          </p:cNvSpPr>
          <p:nvPr>
            <p:ph sz="half" idx="2"/>
          </p:nvPr>
        </p:nvSpPr>
        <p:spPr>
          <a:xfrm>
            <a:off x="731524" y="2609859"/>
            <a:ext cx="6464301" cy="4741545"/>
          </a:xfrm>
        </p:spPr>
        <p:txBody>
          <a:bodyPr/>
          <a:lstStyle>
            <a:lvl1pPr>
              <a:defRPr sz="2925"/>
            </a:lvl1pPr>
            <a:lvl2pPr>
              <a:defRPr sz="2475"/>
            </a:lvl2pPr>
            <a:lvl3pPr>
              <a:defRPr sz="2250"/>
            </a:lvl3pPr>
            <a:lvl4pPr>
              <a:defRPr sz="1913"/>
            </a:lvl4pPr>
            <a:lvl5pPr>
              <a:defRPr sz="1913"/>
            </a:lvl5pPr>
            <a:lvl6pPr>
              <a:defRPr sz="1913"/>
            </a:lvl6pPr>
            <a:lvl7pPr>
              <a:defRPr sz="1913"/>
            </a:lvl7pPr>
            <a:lvl8pPr>
              <a:defRPr sz="1913"/>
            </a:lvl8pPr>
            <a:lvl9pPr>
              <a:defRPr sz="19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58" y="1842143"/>
            <a:ext cx="6466841" cy="767715"/>
          </a:xfrm>
        </p:spPr>
        <p:txBody>
          <a:bodyPr anchor="b"/>
          <a:lstStyle>
            <a:lvl1pPr marL="0" indent="0">
              <a:buNone/>
              <a:defRPr sz="2925" b="1"/>
            </a:lvl1pPr>
            <a:lvl2pPr marL="558038" indent="0">
              <a:buNone/>
              <a:defRPr sz="2475" b="1"/>
            </a:lvl2pPr>
            <a:lvl3pPr marL="1116078" indent="0">
              <a:buNone/>
              <a:defRPr sz="2250" b="1"/>
            </a:lvl3pPr>
            <a:lvl4pPr marL="1674111" indent="0">
              <a:buNone/>
              <a:defRPr sz="1913" b="1"/>
            </a:lvl4pPr>
            <a:lvl5pPr marL="2232147" indent="0">
              <a:buNone/>
              <a:defRPr sz="1913" b="1"/>
            </a:lvl5pPr>
            <a:lvl6pPr marL="2790182" indent="0">
              <a:buNone/>
              <a:defRPr sz="1913" b="1"/>
            </a:lvl6pPr>
            <a:lvl7pPr marL="3348223" indent="0">
              <a:buNone/>
              <a:defRPr sz="1913" b="1"/>
            </a:lvl7pPr>
            <a:lvl8pPr marL="3906258" indent="0">
              <a:buNone/>
              <a:defRPr sz="1913" b="1"/>
            </a:lvl8pPr>
            <a:lvl9pPr marL="4464296" indent="0">
              <a:buNone/>
              <a:defRPr sz="1913" b="1"/>
            </a:lvl9pPr>
          </a:lstStyle>
          <a:p>
            <a:pPr lvl="0"/>
            <a:r>
              <a:rPr lang="en-US" smtClean="0"/>
              <a:t>Click to edit Master text styles</a:t>
            </a:r>
          </a:p>
        </p:txBody>
      </p:sp>
      <p:sp>
        <p:nvSpPr>
          <p:cNvPr id="6" name="Content Placeholder 5"/>
          <p:cNvSpPr>
            <a:spLocks noGrp="1"/>
          </p:cNvSpPr>
          <p:nvPr>
            <p:ph sz="quarter" idx="4"/>
          </p:nvPr>
        </p:nvSpPr>
        <p:spPr>
          <a:xfrm>
            <a:off x="7432058" y="2609859"/>
            <a:ext cx="6466841" cy="4741545"/>
          </a:xfrm>
        </p:spPr>
        <p:txBody>
          <a:bodyPr/>
          <a:lstStyle>
            <a:lvl1pPr>
              <a:defRPr sz="2925"/>
            </a:lvl1pPr>
            <a:lvl2pPr>
              <a:defRPr sz="2475"/>
            </a:lvl2pPr>
            <a:lvl3pPr>
              <a:defRPr sz="2250"/>
            </a:lvl3pPr>
            <a:lvl4pPr>
              <a:defRPr sz="1913"/>
            </a:lvl4pPr>
            <a:lvl5pPr>
              <a:defRPr sz="1913"/>
            </a:lvl5pPr>
            <a:lvl6pPr>
              <a:defRPr sz="1913"/>
            </a:lvl6pPr>
            <a:lvl7pPr>
              <a:defRPr sz="1913"/>
            </a:lvl7pPr>
            <a:lvl8pPr>
              <a:defRPr sz="1913"/>
            </a:lvl8pPr>
            <a:lvl9pPr>
              <a:defRPr sz="19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2F81B2-54C5-47AE-AE38-66BDD7AD5C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3277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753AFD-F6E6-445B-8714-6C0AA863B2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2524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632C21-65BB-46D6-8337-9AAF7AD61F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8504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30" y="327660"/>
            <a:ext cx="4813300" cy="1394460"/>
          </a:xfrm>
        </p:spPr>
        <p:txBody>
          <a:bodyPr anchor="b"/>
          <a:lstStyle>
            <a:lvl1pPr algn="l">
              <a:defRPr sz="2475" b="1"/>
            </a:lvl1pPr>
          </a:lstStyle>
          <a:p>
            <a:r>
              <a:rPr lang="en-US" smtClean="0"/>
              <a:t>Click to edit Master title style</a:t>
            </a:r>
            <a:endParaRPr lang="en-US"/>
          </a:p>
        </p:txBody>
      </p:sp>
      <p:sp>
        <p:nvSpPr>
          <p:cNvPr id="3" name="Content Placeholder 2"/>
          <p:cNvSpPr>
            <a:spLocks noGrp="1"/>
          </p:cNvSpPr>
          <p:nvPr>
            <p:ph idx="1"/>
          </p:nvPr>
        </p:nvSpPr>
        <p:spPr>
          <a:xfrm>
            <a:off x="5720080" y="327675"/>
            <a:ext cx="8178800" cy="7023736"/>
          </a:xfrm>
        </p:spPr>
        <p:txBody>
          <a:bodyPr/>
          <a:lstStyle>
            <a:lvl1pPr>
              <a:defRPr sz="3938"/>
            </a:lvl1pPr>
            <a:lvl2pPr>
              <a:defRPr sz="3375"/>
            </a:lvl2pPr>
            <a:lvl3pPr>
              <a:defRPr sz="2925"/>
            </a:lvl3pPr>
            <a:lvl4pPr>
              <a:defRPr sz="2475"/>
            </a:lvl4pPr>
            <a:lvl5pPr>
              <a:defRPr sz="2475"/>
            </a:lvl5pPr>
            <a:lvl6pPr>
              <a:defRPr sz="2475"/>
            </a:lvl6pPr>
            <a:lvl7pPr>
              <a:defRPr sz="2475"/>
            </a:lvl7pPr>
            <a:lvl8pPr>
              <a:defRPr sz="2475"/>
            </a:lvl8pPr>
            <a:lvl9pPr>
              <a:defRPr sz="24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30" y="1722132"/>
            <a:ext cx="4813300" cy="5629276"/>
          </a:xfrm>
        </p:spPr>
        <p:txBody>
          <a:bodyPr/>
          <a:lstStyle>
            <a:lvl1pPr marL="0" indent="0">
              <a:buNone/>
              <a:defRPr sz="1688"/>
            </a:lvl1pPr>
            <a:lvl2pPr marL="558038" indent="0">
              <a:buNone/>
              <a:defRPr sz="1463"/>
            </a:lvl2pPr>
            <a:lvl3pPr marL="1116078" indent="0">
              <a:buNone/>
              <a:defRPr sz="1238"/>
            </a:lvl3pPr>
            <a:lvl4pPr marL="1674111" indent="0">
              <a:buNone/>
              <a:defRPr sz="1125"/>
            </a:lvl4pPr>
            <a:lvl5pPr marL="2232147" indent="0">
              <a:buNone/>
              <a:defRPr sz="1125"/>
            </a:lvl5pPr>
            <a:lvl6pPr marL="2790182" indent="0">
              <a:buNone/>
              <a:defRPr sz="1125"/>
            </a:lvl6pPr>
            <a:lvl7pPr marL="3348223" indent="0">
              <a:buNone/>
              <a:defRPr sz="1125"/>
            </a:lvl7pPr>
            <a:lvl8pPr marL="3906258" indent="0">
              <a:buNone/>
              <a:defRPr sz="1125"/>
            </a:lvl8pPr>
            <a:lvl9pPr marL="4464296" indent="0">
              <a:buNone/>
              <a:defRPr sz="112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157875-E558-4981-9087-92D2C97D3C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1383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9"/>
            <a:ext cx="8778240" cy="680086"/>
          </a:xfrm>
        </p:spPr>
        <p:txBody>
          <a:bodyPr anchor="b"/>
          <a:lstStyle>
            <a:lvl1pPr algn="l">
              <a:defRPr sz="2475"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3938"/>
            </a:lvl1pPr>
            <a:lvl2pPr marL="558038" indent="0">
              <a:buNone/>
              <a:defRPr sz="3375"/>
            </a:lvl2pPr>
            <a:lvl3pPr marL="1116078" indent="0">
              <a:buNone/>
              <a:defRPr sz="2925"/>
            </a:lvl3pPr>
            <a:lvl4pPr marL="1674111" indent="0">
              <a:buNone/>
              <a:defRPr sz="2475"/>
            </a:lvl4pPr>
            <a:lvl5pPr marL="2232147" indent="0">
              <a:buNone/>
              <a:defRPr sz="2475"/>
            </a:lvl5pPr>
            <a:lvl6pPr marL="2790182" indent="0">
              <a:buNone/>
              <a:defRPr sz="2475"/>
            </a:lvl6pPr>
            <a:lvl7pPr marL="3348223" indent="0">
              <a:buNone/>
              <a:defRPr sz="2475"/>
            </a:lvl7pPr>
            <a:lvl8pPr marL="3906258" indent="0">
              <a:buNone/>
              <a:defRPr sz="2475"/>
            </a:lvl8pPr>
            <a:lvl9pPr marL="4464296" indent="0">
              <a:buNone/>
              <a:defRPr sz="2475"/>
            </a:lvl9pPr>
          </a:lstStyle>
          <a:p>
            <a:pPr lvl="0"/>
            <a:r>
              <a:rPr lang="en-US" noProof="0" smtClean="0"/>
              <a:t>Click icon to add picture</a:t>
            </a:r>
          </a:p>
        </p:txBody>
      </p:sp>
      <p:sp>
        <p:nvSpPr>
          <p:cNvPr id="4" name="Text Placeholder 3"/>
          <p:cNvSpPr>
            <a:spLocks noGrp="1"/>
          </p:cNvSpPr>
          <p:nvPr>
            <p:ph type="body" sz="half" idx="2"/>
          </p:nvPr>
        </p:nvSpPr>
        <p:spPr>
          <a:xfrm>
            <a:off x="2867661" y="6440815"/>
            <a:ext cx="8778240" cy="965834"/>
          </a:xfrm>
        </p:spPr>
        <p:txBody>
          <a:bodyPr/>
          <a:lstStyle>
            <a:lvl1pPr marL="0" indent="0">
              <a:buNone/>
              <a:defRPr sz="1688"/>
            </a:lvl1pPr>
            <a:lvl2pPr marL="558038" indent="0">
              <a:buNone/>
              <a:defRPr sz="1463"/>
            </a:lvl2pPr>
            <a:lvl3pPr marL="1116078" indent="0">
              <a:buNone/>
              <a:defRPr sz="1238"/>
            </a:lvl3pPr>
            <a:lvl4pPr marL="1674111" indent="0">
              <a:buNone/>
              <a:defRPr sz="1125"/>
            </a:lvl4pPr>
            <a:lvl5pPr marL="2232147" indent="0">
              <a:buNone/>
              <a:defRPr sz="1125"/>
            </a:lvl5pPr>
            <a:lvl6pPr marL="2790182" indent="0">
              <a:buNone/>
              <a:defRPr sz="1125"/>
            </a:lvl6pPr>
            <a:lvl7pPr marL="3348223" indent="0">
              <a:buNone/>
              <a:defRPr sz="1125"/>
            </a:lvl7pPr>
            <a:lvl8pPr marL="3906258" indent="0">
              <a:buNone/>
              <a:defRPr sz="1125"/>
            </a:lvl8pPr>
            <a:lvl9pPr marL="4464296" indent="0">
              <a:buNone/>
              <a:defRPr sz="112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541EFC-8D05-4421-9D8E-F9C651FC33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5173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143F88-B262-4F00-8CF5-63DB09436A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5929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24160" y="731520"/>
            <a:ext cx="3108960" cy="65836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7280" y="731520"/>
            <a:ext cx="9083040" cy="65836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1D66F0-6BA8-4ECE-BC73-473A3BBBC6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7800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97280" y="731520"/>
            <a:ext cx="1243584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97282" y="2377440"/>
            <a:ext cx="6096000" cy="4937760"/>
          </a:xfrm>
        </p:spPr>
        <p:txBody>
          <a:bodyPr/>
          <a:lstStyle/>
          <a:p>
            <a:pPr lvl="0"/>
            <a:r>
              <a:rPr lang="en-US" noProof="0" smtClean="0"/>
              <a:t>Click icon to add online image</a:t>
            </a:r>
          </a:p>
        </p:txBody>
      </p:sp>
      <p:sp>
        <p:nvSpPr>
          <p:cNvPr id="4" name="Text Placeholder 3"/>
          <p:cNvSpPr>
            <a:spLocks noGrp="1"/>
          </p:cNvSpPr>
          <p:nvPr>
            <p:ph type="body" sz="half" idx="2"/>
          </p:nvPr>
        </p:nvSpPr>
        <p:spPr>
          <a:xfrm>
            <a:off x="7437120" y="2377440"/>
            <a:ext cx="60960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1D824B-48EF-4784-BFBE-BE9F8EE4C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6677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97280" y="731520"/>
            <a:ext cx="1243584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97282" y="2377440"/>
            <a:ext cx="60960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7437120" y="2377440"/>
            <a:ext cx="6096000" cy="4937760"/>
          </a:xfrm>
        </p:spPr>
        <p:txBody>
          <a:bodyPr/>
          <a:lstStyle/>
          <a:p>
            <a:pPr lvl="0"/>
            <a:r>
              <a:rPr lang="en-US" noProof="0" smtClean="0"/>
              <a:t>Click icon to add online image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5E5C0C-A79A-49B0-BE57-4439A7871C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8124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38402" y="329569"/>
            <a:ext cx="11460480" cy="104203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438402" y="1554480"/>
            <a:ext cx="11460480" cy="5303520"/>
          </a:xfrm>
        </p:spPr>
        <p:txBody>
          <a:bodyPr/>
          <a:lstStyle/>
          <a:p>
            <a:pPr lvl="0"/>
            <a:r>
              <a:rPr lang="en-US" noProof="0" smtClean="0"/>
              <a:t>Click icon to add table</a:t>
            </a:r>
            <a:endParaRPr lang="en-US" noProof="0"/>
          </a:p>
        </p:txBody>
      </p:sp>
      <p:sp>
        <p:nvSpPr>
          <p:cNvPr id="4" name="Date Placeholder 3"/>
          <p:cNvSpPr>
            <a:spLocks noGrp="1"/>
          </p:cNvSpPr>
          <p:nvPr>
            <p:ph type="dt" sz="half" idx="10"/>
          </p:nvPr>
        </p:nvSpPr>
        <p:spPr>
          <a:xfrm>
            <a:off x="3169920" y="7475235"/>
            <a:ext cx="1097280" cy="384810"/>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4389122" y="7475235"/>
            <a:ext cx="4632960" cy="384810"/>
          </a:xfr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2560320" y="7475220"/>
            <a:ext cx="487680" cy="388620"/>
          </a:xfrm>
        </p:spPr>
        <p:txBody>
          <a:bodyPr/>
          <a:lstStyle>
            <a:lvl1pPr>
              <a:defRPr/>
            </a:lvl1pPr>
          </a:lstStyle>
          <a:p>
            <a:pPr>
              <a:defRPr/>
            </a:pPr>
            <a:fld id="{07FEE0E0-A00B-47A5-ACA5-9DC4476390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537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0" y="5288284"/>
            <a:ext cx="12435840" cy="1634490"/>
          </a:xfrm>
        </p:spPr>
        <p:txBody>
          <a:bodyPr anchor="t"/>
          <a:lstStyle>
            <a:lvl1pPr algn="l">
              <a:defRPr sz="4836" b="1" cap="all"/>
            </a:lvl1pPr>
          </a:lstStyle>
          <a:p>
            <a:r>
              <a:rPr lang="en-US" smtClean="0"/>
              <a:t>Click to edit Master title style</a:t>
            </a:r>
            <a:endParaRPr lang="en-US"/>
          </a:p>
        </p:txBody>
      </p:sp>
      <p:sp>
        <p:nvSpPr>
          <p:cNvPr id="3" name="Text Placeholder 2"/>
          <p:cNvSpPr>
            <a:spLocks noGrp="1"/>
          </p:cNvSpPr>
          <p:nvPr>
            <p:ph type="body" idx="1"/>
          </p:nvPr>
        </p:nvSpPr>
        <p:spPr>
          <a:xfrm>
            <a:off x="1155700" y="3488078"/>
            <a:ext cx="12435840" cy="1800224"/>
          </a:xfrm>
        </p:spPr>
        <p:txBody>
          <a:bodyPr anchor="b"/>
          <a:lstStyle>
            <a:lvl1pPr marL="0" indent="0">
              <a:buNone/>
              <a:defRPr sz="2475"/>
            </a:lvl1pPr>
            <a:lvl2pPr marL="557804" indent="0">
              <a:buNone/>
              <a:defRPr sz="2250"/>
            </a:lvl2pPr>
            <a:lvl3pPr marL="1115607" indent="0">
              <a:buNone/>
              <a:defRPr sz="1913"/>
            </a:lvl3pPr>
            <a:lvl4pPr marL="1673406" indent="0">
              <a:buNone/>
              <a:defRPr sz="1688"/>
            </a:lvl4pPr>
            <a:lvl5pPr marL="2231207" indent="0">
              <a:buNone/>
              <a:defRPr sz="1688"/>
            </a:lvl5pPr>
            <a:lvl6pPr marL="2789007" indent="0">
              <a:buNone/>
              <a:defRPr sz="1688"/>
            </a:lvl6pPr>
            <a:lvl7pPr marL="3346812" indent="0">
              <a:buNone/>
              <a:defRPr sz="1688"/>
            </a:lvl7pPr>
            <a:lvl8pPr marL="3904610" indent="0">
              <a:buNone/>
              <a:defRPr sz="1688"/>
            </a:lvl8pPr>
            <a:lvl9pPr marL="4462413" indent="0">
              <a:buNone/>
              <a:defRPr sz="1688"/>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C94CA8F-57BF-8248-B301-815CA929C776}" type="datetimeFigureOut">
              <a:rPr lang="en-US" smtClean="0"/>
              <a:t>2/10/16</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CC5EA1D9-6886-2448-BB9D-888DEF50F0AE}" type="slidenum">
              <a:rPr lang="en-US" smtClean="0"/>
              <a:t>‹#›</a:t>
            </a:fld>
            <a:endParaRPr lang="en-US" dirty="0"/>
          </a:p>
        </p:txBody>
      </p:sp>
    </p:spTree>
    <p:extLst>
      <p:ext uri="{BB962C8B-B14F-4D97-AF65-F5344CB8AC3E}">
        <p14:creationId xmlns:p14="http://schemas.microsoft.com/office/powerpoint/2010/main" val="1186554819"/>
      </p:ext>
    </p:extLst>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7282" y="2377440"/>
            <a:ext cx="6096000" cy="4937760"/>
          </a:xfrm>
        </p:spPr>
        <p:txBody>
          <a:bodyPr/>
          <a:lstStyle>
            <a:lvl1pPr>
              <a:defRPr sz="3375"/>
            </a:lvl1pPr>
            <a:lvl2pPr>
              <a:defRPr sz="2925"/>
            </a:lvl2pPr>
            <a:lvl3pPr>
              <a:defRPr sz="2475"/>
            </a:lvl3pPr>
            <a:lvl4pPr>
              <a:defRPr sz="2250"/>
            </a:lvl4pPr>
            <a:lvl5pPr>
              <a:defRPr sz="2250"/>
            </a:lvl5pPr>
            <a:lvl6pPr>
              <a:defRPr sz="2250"/>
            </a:lvl6pPr>
            <a:lvl7pPr>
              <a:defRPr sz="2250"/>
            </a:lvl7pPr>
            <a:lvl8pPr>
              <a:defRPr sz="2250"/>
            </a:lvl8pPr>
            <a:lvl9pPr>
              <a:defRPr sz="22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2377440"/>
            <a:ext cx="6096000" cy="4937760"/>
          </a:xfrm>
        </p:spPr>
        <p:txBody>
          <a:bodyPr/>
          <a:lstStyle>
            <a:lvl1pPr>
              <a:defRPr sz="3375"/>
            </a:lvl1pPr>
            <a:lvl2pPr>
              <a:defRPr sz="2925"/>
            </a:lvl2pPr>
            <a:lvl3pPr>
              <a:defRPr sz="2475"/>
            </a:lvl3pPr>
            <a:lvl4pPr>
              <a:defRPr sz="2250"/>
            </a:lvl4pPr>
            <a:lvl5pPr>
              <a:defRPr sz="2250"/>
            </a:lvl5pPr>
            <a:lvl6pPr>
              <a:defRPr sz="2250"/>
            </a:lvl6pPr>
            <a:lvl7pPr>
              <a:defRPr sz="2250"/>
            </a:lvl7pPr>
            <a:lvl8pPr>
              <a:defRPr sz="2250"/>
            </a:lvl8pPr>
            <a:lvl9pPr>
              <a:defRPr sz="22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C94CA8F-57BF-8248-B301-815CA929C776}" type="datetimeFigureOut">
              <a:rPr lang="en-US" smtClean="0"/>
              <a:t>2/10/16</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CC5EA1D9-6886-2448-BB9D-888DEF50F0AE}" type="slidenum">
              <a:rPr lang="en-US" smtClean="0"/>
              <a:t>‹#›</a:t>
            </a:fld>
            <a:endParaRPr lang="en-US" dirty="0"/>
          </a:p>
        </p:txBody>
      </p:sp>
    </p:spTree>
    <p:extLst>
      <p:ext uri="{BB962C8B-B14F-4D97-AF65-F5344CB8AC3E}">
        <p14:creationId xmlns:p14="http://schemas.microsoft.com/office/powerpoint/2010/main" val="3430480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5"/>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4" y="1842143"/>
            <a:ext cx="6464301" cy="767715"/>
          </a:xfrm>
        </p:spPr>
        <p:txBody>
          <a:bodyPr anchor="b"/>
          <a:lstStyle>
            <a:lvl1pPr marL="0" indent="0">
              <a:buNone/>
              <a:defRPr sz="2925" b="1"/>
            </a:lvl1pPr>
            <a:lvl2pPr marL="557804" indent="0">
              <a:buNone/>
              <a:defRPr sz="2475" b="1"/>
            </a:lvl2pPr>
            <a:lvl3pPr marL="1115607" indent="0">
              <a:buNone/>
              <a:defRPr sz="2250" b="1"/>
            </a:lvl3pPr>
            <a:lvl4pPr marL="1673406" indent="0">
              <a:buNone/>
              <a:defRPr sz="1913" b="1"/>
            </a:lvl4pPr>
            <a:lvl5pPr marL="2231207" indent="0">
              <a:buNone/>
              <a:defRPr sz="1913" b="1"/>
            </a:lvl5pPr>
            <a:lvl6pPr marL="2789007" indent="0">
              <a:buNone/>
              <a:defRPr sz="1913" b="1"/>
            </a:lvl6pPr>
            <a:lvl7pPr marL="3346812" indent="0">
              <a:buNone/>
              <a:defRPr sz="1913" b="1"/>
            </a:lvl7pPr>
            <a:lvl8pPr marL="3904610" indent="0">
              <a:buNone/>
              <a:defRPr sz="1913" b="1"/>
            </a:lvl8pPr>
            <a:lvl9pPr marL="4462413" indent="0">
              <a:buNone/>
              <a:defRPr sz="1913" b="1"/>
            </a:lvl9pPr>
          </a:lstStyle>
          <a:p>
            <a:pPr lvl="0"/>
            <a:r>
              <a:rPr lang="en-US" smtClean="0"/>
              <a:t>Click to edit Master text styles</a:t>
            </a:r>
          </a:p>
        </p:txBody>
      </p:sp>
      <p:sp>
        <p:nvSpPr>
          <p:cNvPr id="4" name="Content Placeholder 3"/>
          <p:cNvSpPr>
            <a:spLocks noGrp="1"/>
          </p:cNvSpPr>
          <p:nvPr>
            <p:ph sz="half" idx="2"/>
          </p:nvPr>
        </p:nvSpPr>
        <p:spPr>
          <a:xfrm>
            <a:off x="731524" y="2609859"/>
            <a:ext cx="6464301" cy="4741545"/>
          </a:xfrm>
        </p:spPr>
        <p:txBody>
          <a:bodyPr/>
          <a:lstStyle>
            <a:lvl1pPr>
              <a:defRPr sz="2925"/>
            </a:lvl1pPr>
            <a:lvl2pPr>
              <a:defRPr sz="2475"/>
            </a:lvl2pPr>
            <a:lvl3pPr>
              <a:defRPr sz="2250"/>
            </a:lvl3pPr>
            <a:lvl4pPr>
              <a:defRPr sz="1913"/>
            </a:lvl4pPr>
            <a:lvl5pPr>
              <a:defRPr sz="1913"/>
            </a:lvl5pPr>
            <a:lvl6pPr>
              <a:defRPr sz="1913"/>
            </a:lvl6pPr>
            <a:lvl7pPr>
              <a:defRPr sz="1913"/>
            </a:lvl7pPr>
            <a:lvl8pPr>
              <a:defRPr sz="1913"/>
            </a:lvl8pPr>
            <a:lvl9pPr>
              <a:defRPr sz="19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67" y="1842143"/>
            <a:ext cx="6466841" cy="767715"/>
          </a:xfrm>
        </p:spPr>
        <p:txBody>
          <a:bodyPr anchor="b"/>
          <a:lstStyle>
            <a:lvl1pPr marL="0" indent="0">
              <a:buNone/>
              <a:defRPr sz="2925" b="1"/>
            </a:lvl1pPr>
            <a:lvl2pPr marL="557804" indent="0">
              <a:buNone/>
              <a:defRPr sz="2475" b="1"/>
            </a:lvl2pPr>
            <a:lvl3pPr marL="1115607" indent="0">
              <a:buNone/>
              <a:defRPr sz="2250" b="1"/>
            </a:lvl3pPr>
            <a:lvl4pPr marL="1673406" indent="0">
              <a:buNone/>
              <a:defRPr sz="1913" b="1"/>
            </a:lvl4pPr>
            <a:lvl5pPr marL="2231207" indent="0">
              <a:buNone/>
              <a:defRPr sz="1913" b="1"/>
            </a:lvl5pPr>
            <a:lvl6pPr marL="2789007" indent="0">
              <a:buNone/>
              <a:defRPr sz="1913" b="1"/>
            </a:lvl6pPr>
            <a:lvl7pPr marL="3346812" indent="0">
              <a:buNone/>
              <a:defRPr sz="1913" b="1"/>
            </a:lvl7pPr>
            <a:lvl8pPr marL="3904610" indent="0">
              <a:buNone/>
              <a:defRPr sz="1913" b="1"/>
            </a:lvl8pPr>
            <a:lvl9pPr marL="4462413" indent="0">
              <a:buNone/>
              <a:defRPr sz="1913" b="1"/>
            </a:lvl9pPr>
          </a:lstStyle>
          <a:p>
            <a:pPr lvl="0"/>
            <a:r>
              <a:rPr lang="en-US" smtClean="0"/>
              <a:t>Click to edit Master text styles</a:t>
            </a:r>
          </a:p>
        </p:txBody>
      </p:sp>
      <p:sp>
        <p:nvSpPr>
          <p:cNvPr id="6" name="Content Placeholder 5"/>
          <p:cNvSpPr>
            <a:spLocks noGrp="1"/>
          </p:cNvSpPr>
          <p:nvPr>
            <p:ph sz="quarter" idx="4"/>
          </p:nvPr>
        </p:nvSpPr>
        <p:spPr>
          <a:xfrm>
            <a:off x="7432067" y="2609859"/>
            <a:ext cx="6466841" cy="4741545"/>
          </a:xfrm>
        </p:spPr>
        <p:txBody>
          <a:bodyPr/>
          <a:lstStyle>
            <a:lvl1pPr>
              <a:defRPr sz="2925"/>
            </a:lvl1pPr>
            <a:lvl2pPr>
              <a:defRPr sz="2475"/>
            </a:lvl2pPr>
            <a:lvl3pPr>
              <a:defRPr sz="2250"/>
            </a:lvl3pPr>
            <a:lvl4pPr>
              <a:defRPr sz="1913"/>
            </a:lvl4pPr>
            <a:lvl5pPr>
              <a:defRPr sz="1913"/>
            </a:lvl5pPr>
            <a:lvl6pPr>
              <a:defRPr sz="1913"/>
            </a:lvl6pPr>
            <a:lvl7pPr>
              <a:defRPr sz="1913"/>
            </a:lvl7pPr>
            <a:lvl8pPr>
              <a:defRPr sz="1913"/>
            </a:lvl8pPr>
            <a:lvl9pPr>
              <a:defRPr sz="19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C94CA8F-57BF-8248-B301-815CA929C776}" type="datetimeFigureOut">
              <a:rPr lang="en-US" smtClean="0"/>
              <a:t>2/10/16</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CC5EA1D9-6886-2448-BB9D-888DEF50F0AE}" type="slidenum">
              <a:rPr lang="en-US" smtClean="0"/>
              <a:t>‹#›</a:t>
            </a:fld>
            <a:endParaRPr lang="en-US" dirty="0"/>
          </a:p>
        </p:txBody>
      </p:sp>
    </p:spTree>
    <p:extLst>
      <p:ext uri="{BB962C8B-B14F-4D97-AF65-F5344CB8AC3E}">
        <p14:creationId xmlns:p14="http://schemas.microsoft.com/office/powerpoint/2010/main" val="3732815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C94CA8F-57BF-8248-B301-815CA929C776}" type="datetimeFigureOut">
              <a:rPr lang="en-US" smtClean="0"/>
              <a:t>2/10/16</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CC5EA1D9-6886-2448-BB9D-888DEF50F0AE}" type="slidenum">
              <a:rPr lang="en-US" smtClean="0"/>
              <a:t>‹#›</a:t>
            </a:fld>
            <a:endParaRPr lang="en-US" dirty="0"/>
          </a:p>
        </p:txBody>
      </p:sp>
    </p:spTree>
    <p:extLst>
      <p:ext uri="{BB962C8B-B14F-4D97-AF65-F5344CB8AC3E}">
        <p14:creationId xmlns:p14="http://schemas.microsoft.com/office/powerpoint/2010/main" val="2607692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C94CA8F-57BF-8248-B301-815CA929C776}" type="datetimeFigureOut">
              <a:rPr lang="en-US" smtClean="0"/>
              <a:t>2/10/16</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CC5EA1D9-6886-2448-BB9D-888DEF50F0AE}" type="slidenum">
              <a:rPr lang="en-US" smtClean="0"/>
              <a:t>‹#›</a:t>
            </a:fld>
            <a:endParaRPr lang="en-US" dirty="0"/>
          </a:p>
        </p:txBody>
      </p:sp>
    </p:spTree>
    <p:extLst>
      <p:ext uri="{BB962C8B-B14F-4D97-AF65-F5344CB8AC3E}">
        <p14:creationId xmlns:p14="http://schemas.microsoft.com/office/powerpoint/2010/main" val="178497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30" y="327660"/>
            <a:ext cx="4813300" cy="1394460"/>
          </a:xfrm>
        </p:spPr>
        <p:txBody>
          <a:bodyPr anchor="b"/>
          <a:lstStyle>
            <a:lvl1pPr algn="l">
              <a:defRPr sz="2475" b="1"/>
            </a:lvl1pPr>
          </a:lstStyle>
          <a:p>
            <a:r>
              <a:rPr lang="en-US" smtClean="0"/>
              <a:t>Click to edit Master title style</a:t>
            </a:r>
            <a:endParaRPr lang="en-US"/>
          </a:p>
        </p:txBody>
      </p:sp>
      <p:sp>
        <p:nvSpPr>
          <p:cNvPr id="3" name="Content Placeholder 2"/>
          <p:cNvSpPr>
            <a:spLocks noGrp="1"/>
          </p:cNvSpPr>
          <p:nvPr>
            <p:ph idx="1"/>
          </p:nvPr>
        </p:nvSpPr>
        <p:spPr>
          <a:xfrm>
            <a:off x="5720080" y="327683"/>
            <a:ext cx="8178800" cy="7023736"/>
          </a:xfrm>
        </p:spPr>
        <p:txBody>
          <a:bodyPr/>
          <a:lstStyle>
            <a:lvl1pPr>
              <a:defRPr sz="3938"/>
            </a:lvl1pPr>
            <a:lvl2pPr>
              <a:defRPr sz="3375"/>
            </a:lvl2pPr>
            <a:lvl3pPr>
              <a:defRPr sz="2925"/>
            </a:lvl3pPr>
            <a:lvl4pPr>
              <a:defRPr sz="2475"/>
            </a:lvl4pPr>
            <a:lvl5pPr>
              <a:defRPr sz="2475"/>
            </a:lvl5pPr>
            <a:lvl6pPr>
              <a:defRPr sz="2475"/>
            </a:lvl6pPr>
            <a:lvl7pPr>
              <a:defRPr sz="2475"/>
            </a:lvl7pPr>
            <a:lvl8pPr>
              <a:defRPr sz="2475"/>
            </a:lvl8pPr>
            <a:lvl9pPr>
              <a:defRPr sz="24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30" y="1722136"/>
            <a:ext cx="4813300" cy="5629276"/>
          </a:xfrm>
        </p:spPr>
        <p:txBody>
          <a:bodyPr/>
          <a:lstStyle>
            <a:lvl1pPr marL="0" indent="0">
              <a:buNone/>
              <a:defRPr sz="1688"/>
            </a:lvl1pPr>
            <a:lvl2pPr marL="557804" indent="0">
              <a:buNone/>
              <a:defRPr sz="1463"/>
            </a:lvl2pPr>
            <a:lvl3pPr marL="1115607" indent="0">
              <a:buNone/>
              <a:defRPr sz="1238"/>
            </a:lvl3pPr>
            <a:lvl4pPr marL="1673406" indent="0">
              <a:buNone/>
              <a:defRPr sz="1125"/>
            </a:lvl4pPr>
            <a:lvl5pPr marL="2231207" indent="0">
              <a:buNone/>
              <a:defRPr sz="1125"/>
            </a:lvl5pPr>
            <a:lvl6pPr marL="2789007" indent="0">
              <a:buNone/>
              <a:defRPr sz="1125"/>
            </a:lvl6pPr>
            <a:lvl7pPr marL="3346812" indent="0">
              <a:buNone/>
              <a:defRPr sz="1125"/>
            </a:lvl7pPr>
            <a:lvl8pPr marL="3904610" indent="0">
              <a:buNone/>
              <a:defRPr sz="1125"/>
            </a:lvl8pPr>
            <a:lvl9pPr marL="4462413" indent="0">
              <a:buNone/>
              <a:defRPr sz="112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C94CA8F-57BF-8248-B301-815CA929C776}" type="datetimeFigureOut">
              <a:rPr lang="en-US" smtClean="0"/>
              <a:t>2/10/16</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CC5EA1D9-6886-2448-BB9D-888DEF50F0AE}" type="slidenum">
              <a:rPr lang="en-US" smtClean="0"/>
              <a:t>‹#›</a:t>
            </a:fld>
            <a:endParaRPr lang="en-US" dirty="0"/>
          </a:p>
        </p:txBody>
      </p:sp>
    </p:spTree>
    <p:extLst>
      <p:ext uri="{BB962C8B-B14F-4D97-AF65-F5344CB8AC3E}">
        <p14:creationId xmlns:p14="http://schemas.microsoft.com/office/powerpoint/2010/main" val="3894763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9"/>
            <a:ext cx="8778240" cy="680086"/>
          </a:xfrm>
        </p:spPr>
        <p:txBody>
          <a:bodyPr anchor="b"/>
          <a:lstStyle>
            <a:lvl1pPr algn="l">
              <a:defRPr sz="2475"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3938"/>
            </a:lvl1pPr>
            <a:lvl2pPr marL="557804" indent="0">
              <a:buNone/>
              <a:defRPr sz="3375"/>
            </a:lvl2pPr>
            <a:lvl3pPr marL="1115607" indent="0">
              <a:buNone/>
              <a:defRPr sz="2925"/>
            </a:lvl3pPr>
            <a:lvl4pPr marL="1673406" indent="0">
              <a:buNone/>
              <a:defRPr sz="2475"/>
            </a:lvl4pPr>
            <a:lvl5pPr marL="2231207" indent="0">
              <a:buNone/>
              <a:defRPr sz="2475"/>
            </a:lvl5pPr>
            <a:lvl6pPr marL="2789007" indent="0">
              <a:buNone/>
              <a:defRPr sz="2475"/>
            </a:lvl6pPr>
            <a:lvl7pPr marL="3346812" indent="0">
              <a:buNone/>
              <a:defRPr sz="2475"/>
            </a:lvl7pPr>
            <a:lvl8pPr marL="3904610" indent="0">
              <a:buNone/>
              <a:defRPr sz="2475"/>
            </a:lvl8pPr>
            <a:lvl9pPr marL="4462413" indent="0">
              <a:buNone/>
              <a:defRPr sz="2475"/>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867661" y="6440815"/>
            <a:ext cx="8778240" cy="965834"/>
          </a:xfrm>
        </p:spPr>
        <p:txBody>
          <a:bodyPr/>
          <a:lstStyle>
            <a:lvl1pPr marL="0" indent="0">
              <a:buNone/>
              <a:defRPr sz="1688"/>
            </a:lvl1pPr>
            <a:lvl2pPr marL="557804" indent="0">
              <a:buNone/>
              <a:defRPr sz="1463"/>
            </a:lvl2pPr>
            <a:lvl3pPr marL="1115607" indent="0">
              <a:buNone/>
              <a:defRPr sz="1238"/>
            </a:lvl3pPr>
            <a:lvl4pPr marL="1673406" indent="0">
              <a:buNone/>
              <a:defRPr sz="1125"/>
            </a:lvl4pPr>
            <a:lvl5pPr marL="2231207" indent="0">
              <a:buNone/>
              <a:defRPr sz="1125"/>
            </a:lvl5pPr>
            <a:lvl6pPr marL="2789007" indent="0">
              <a:buNone/>
              <a:defRPr sz="1125"/>
            </a:lvl6pPr>
            <a:lvl7pPr marL="3346812" indent="0">
              <a:buNone/>
              <a:defRPr sz="1125"/>
            </a:lvl7pPr>
            <a:lvl8pPr marL="3904610" indent="0">
              <a:buNone/>
              <a:defRPr sz="1125"/>
            </a:lvl8pPr>
            <a:lvl9pPr marL="4462413" indent="0">
              <a:buNone/>
              <a:defRPr sz="112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C94CA8F-57BF-8248-B301-815CA929C776}" type="datetimeFigureOut">
              <a:rPr lang="en-US" smtClean="0"/>
              <a:t>2/10/16</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CC5EA1D9-6886-2448-BB9D-888DEF50F0AE}" type="slidenum">
              <a:rPr lang="en-US" smtClean="0"/>
              <a:t>‹#›</a:t>
            </a:fld>
            <a:endParaRPr lang="en-US" dirty="0"/>
          </a:p>
        </p:txBody>
      </p:sp>
    </p:spTree>
    <p:extLst>
      <p:ext uri="{BB962C8B-B14F-4D97-AF65-F5344CB8AC3E}">
        <p14:creationId xmlns:p14="http://schemas.microsoft.com/office/powerpoint/2010/main" val="23485151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theme" Target="../theme/theme2.xml"/><Relationship Id="rId16" Type="http://schemas.openxmlformats.org/officeDocument/2006/relationships/image" Target="../media/image1.jpe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C1D9FF"/>
            </a:gs>
            <a:gs pos="38000">
              <a:srgbClr val="ABCBFF"/>
            </a:gs>
            <a:gs pos="61000">
              <a:srgbClr val="ABCBFF"/>
            </a:gs>
            <a:gs pos="84000">
              <a:srgbClr val="D1E3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097280" y="731520"/>
            <a:ext cx="12435840" cy="1371600"/>
          </a:xfrm>
          <a:prstGeom prst="rect">
            <a:avLst/>
          </a:prstGeom>
          <a:noFill/>
          <a:ln w="9525">
            <a:noFill/>
            <a:miter lim="800000"/>
            <a:headEnd/>
            <a:tailEnd/>
          </a:ln>
        </p:spPr>
        <p:txBody>
          <a:bodyPr vert="horz" wrap="square" lIns="99173" tIns="49585" rIns="99173" bIns="49585"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1097280" y="2377440"/>
            <a:ext cx="12435840" cy="4937760"/>
          </a:xfrm>
          <a:prstGeom prst="rect">
            <a:avLst/>
          </a:prstGeom>
          <a:noFill/>
          <a:ln w="9525">
            <a:noFill/>
            <a:miter lim="800000"/>
            <a:headEnd/>
            <a:tailEnd/>
          </a:ln>
        </p:spPr>
        <p:txBody>
          <a:bodyPr vert="horz" wrap="square" lIns="99173" tIns="49585" rIns="99173" bIns="4958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Rectangle 4"/>
          <p:cNvSpPr>
            <a:spLocks noGrp="1" noChangeArrowheads="1"/>
          </p:cNvSpPr>
          <p:nvPr>
            <p:ph type="dt" sz="half" idx="2"/>
          </p:nvPr>
        </p:nvSpPr>
        <p:spPr bwMode="auto">
          <a:xfrm>
            <a:off x="1097280" y="7498080"/>
            <a:ext cx="3048000" cy="548640"/>
          </a:xfrm>
          <a:prstGeom prst="rect">
            <a:avLst/>
          </a:prstGeom>
          <a:noFill/>
          <a:ln w="9525">
            <a:noFill/>
            <a:miter lim="800000"/>
            <a:headEnd/>
            <a:tailEnd/>
          </a:ln>
          <a:effectLst/>
        </p:spPr>
        <p:txBody>
          <a:bodyPr vert="horz" wrap="square" lIns="99173" tIns="49585" rIns="99173" bIns="49585" numCol="1" anchor="t" anchorCtr="0" compatLnSpc="1">
            <a:prstTxWarp prst="textNoShape">
              <a:avLst/>
            </a:prstTxWarp>
          </a:bodyPr>
          <a:lstStyle>
            <a:lvl1pPr eaLnBrk="0" hangingPunct="0">
              <a:defRPr sz="1688">
                <a:latin typeface="Arial" pitchFamily="34" charset="0"/>
                <a:ea typeface="+mn-ea"/>
                <a:cs typeface="Arial" pitchFamily="34" charset="0"/>
              </a:defRPr>
            </a:lvl1pPr>
          </a:lstStyle>
          <a:p>
            <a:fld id="{DC94CA8F-57BF-8248-B301-815CA929C776}" type="datetimeFigureOut">
              <a:rPr lang="en-US" smtClean="0"/>
              <a:t>2/10/16</a:t>
            </a:fld>
            <a:endParaRPr lang="en-US" dirty="0"/>
          </a:p>
        </p:txBody>
      </p:sp>
      <p:sp>
        <p:nvSpPr>
          <p:cNvPr id="19461" name="Rectangle 5"/>
          <p:cNvSpPr>
            <a:spLocks noGrp="1" noChangeArrowheads="1"/>
          </p:cNvSpPr>
          <p:nvPr>
            <p:ph type="ftr" sz="quarter" idx="3"/>
          </p:nvPr>
        </p:nvSpPr>
        <p:spPr bwMode="auto">
          <a:xfrm>
            <a:off x="4998722" y="7498080"/>
            <a:ext cx="4632960" cy="548640"/>
          </a:xfrm>
          <a:prstGeom prst="rect">
            <a:avLst/>
          </a:prstGeom>
          <a:noFill/>
          <a:ln w="9525">
            <a:noFill/>
            <a:miter lim="800000"/>
            <a:headEnd/>
            <a:tailEnd/>
          </a:ln>
          <a:effectLst/>
        </p:spPr>
        <p:txBody>
          <a:bodyPr vert="horz" wrap="square" lIns="99173" tIns="49585" rIns="99173" bIns="49585" numCol="1" anchor="t" anchorCtr="0" compatLnSpc="1">
            <a:prstTxWarp prst="textNoShape">
              <a:avLst/>
            </a:prstTxWarp>
          </a:bodyPr>
          <a:lstStyle>
            <a:lvl1pPr algn="ctr" eaLnBrk="0" hangingPunct="0">
              <a:defRPr sz="1688">
                <a:latin typeface="Arial" pitchFamily="34" charset="0"/>
                <a:ea typeface="+mn-ea"/>
                <a:cs typeface="Arial" pitchFamily="34" charset="0"/>
              </a:defRPr>
            </a:lvl1pPr>
          </a:lstStyle>
          <a:p>
            <a:endParaRPr lang="en-US" dirty="0"/>
          </a:p>
        </p:txBody>
      </p:sp>
      <p:sp>
        <p:nvSpPr>
          <p:cNvPr id="19462" name="Rectangle 6"/>
          <p:cNvSpPr>
            <a:spLocks noGrp="1" noChangeArrowheads="1"/>
          </p:cNvSpPr>
          <p:nvPr>
            <p:ph type="sldNum" sz="quarter" idx="4"/>
          </p:nvPr>
        </p:nvSpPr>
        <p:spPr bwMode="auto">
          <a:xfrm>
            <a:off x="10485122" y="7498080"/>
            <a:ext cx="3048000" cy="548640"/>
          </a:xfrm>
          <a:prstGeom prst="rect">
            <a:avLst/>
          </a:prstGeom>
          <a:noFill/>
          <a:ln w="9525">
            <a:noFill/>
            <a:miter lim="800000"/>
            <a:headEnd/>
            <a:tailEnd/>
          </a:ln>
          <a:effectLst/>
        </p:spPr>
        <p:txBody>
          <a:bodyPr vert="horz" wrap="square" lIns="99173" tIns="49585" rIns="99173" bIns="49585" numCol="1" anchor="t" anchorCtr="0" compatLnSpc="1">
            <a:prstTxWarp prst="textNoShape">
              <a:avLst/>
            </a:prstTxWarp>
          </a:bodyPr>
          <a:lstStyle>
            <a:lvl1pPr algn="r" eaLnBrk="0" hangingPunct="0">
              <a:defRPr sz="1688">
                <a:latin typeface="Arial" pitchFamily="34" charset="0"/>
                <a:ea typeface="+mn-ea"/>
                <a:cs typeface="Arial" pitchFamily="34" charset="0"/>
              </a:defRPr>
            </a:lvl1pPr>
          </a:lstStyle>
          <a:p>
            <a:fld id="{CC5EA1D9-6886-2448-BB9D-888DEF50F0AE}" type="slidenum">
              <a:rPr lang="en-US" smtClean="0"/>
              <a:t>‹#›</a:t>
            </a:fld>
            <a:endParaRPr lang="en-US" dirty="0"/>
          </a:p>
        </p:txBody>
      </p:sp>
    </p:spTree>
    <p:extLst>
      <p:ext uri="{BB962C8B-B14F-4D97-AF65-F5344CB8AC3E}">
        <p14:creationId xmlns:p14="http://schemas.microsoft.com/office/powerpoint/2010/main" val="196699943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Lst>
  <p:txStyles>
    <p:titleStyle>
      <a:lvl1pPr algn="ctr" rtl="0" eaLnBrk="1" fontAlgn="base" hangingPunct="1">
        <a:spcBef>
          <a:spcPct val="0"/>
        </a:spcBef>
        <a:spcAft>
          <a:spcPct val="0"/>
        </a:spcAft>
        <a:defRPr sz="5400">
          <a:solidFill>
            <a:schemeClr val="tx2"/>
          </a:solidFill>
          <a:latin typeface="+mj-lt"/>
          <a:ea typeface="+mj-ea"/>
          <a:cs typeface="+mj-cs"/>
        </a:defRPr>
      </a:lvl1pPr>
      <a:lvl2pPr algn="ctr" rtl="0" eaLnBrk="1" fontAlgn="base" hangingPunct="1">
        <a:spcBef>
          <a:spcPct val="0"/>
        </a:spcBef>
        <a:spcAft>
          <a:spcPct val="0"/>
        </a:spcAft>
        <a:defRPr sz="5400">
          <a:solidFill>
            <a:schemeClr val="tx2"/>
          </a:solidFill>
          <a:latin typeface="Arial" pitchFamily="-112" charset="0"/>
          <a:ea typeface="Osaka" pitchFamily="-112" charset="-128"/>
          <a:cs typeface="Osaka" pitchFamily="-112" charset="-128"/>
        </a:defRPr>
      </a:lvl2pPr>
      <a:lvl3pPr algn="ctr" rtl="0" eaLnBrk="1" fontAlgn="base" hangingPunct="1">
        <a:spcBef>
          <a:spcPct val="0"/>
        </a:spcBef>
        <a:spcAft>
          <a:spcPct val="0"/>
        </a:spcAft>
        <a:defRPr sz="5400">
          <a:solidFill>
            <a:schemeClr val="tx2"/>
          </a:solidFill>
          <a:latin typeface="Arial" pitchFamily="-112" charset="0"/>
          <a:ea typeface="Osaka" pitchFamily="-112" charset="-128"/>
          <a:cs typeface="Osaka" pitchFamily="-112" charset="-128"/>
        </a:defRPr>
      </a:lvl3pPr>
      <a:lvl4pPr algn="ctr" rtl="0" eaLnBrk="1" fontAlgn="base" hangingPunct="1">
        <a:spcBef>
          <a:spcPct val="0"/>
        </a:spcBef>
        <a:spcAft>
          <a:spcPct val="0"/>
        </a:spcAft>
        <a:defRPr sz="5400">
          <a:solidFill>
            <a:schemeClr val="tx2"/>
          </a:solidFill>
          <a:latin typeface="Arial" pitchFamily="-112" charset="0"/>
          <a:ea typeface="Osaka" pitchFamily="-112" charset="-128"/>
          <a:cs typeface="Osaka" pitchFamily="-112" charset="-128"/>
        </a:defRPr>
      </a:lvl4pPr>
      <a:lvl5pPr algn="ctr" rtl="0" eaLnBrk="1" fontAlgn="base" hangingPunct="1">
        <a:spcBef>
          <a:spcPct val="0"/>
        </a:spcBef>
        <a:spcAft>
          <a:spcPct val="0"/>
        </a:spcAft>
        <a:defRPr sz="5400">
          <a:solidFill>
            <a:schemeClr val="tx2"/>
          </a:solidFill>
          <a:latin typeface="Arial" pitchFamily="-112" charset="0"/>
          <a:ea typeface="Osaka" pitchFamily="-112" charset="-128"/>
          <a:cs typeface="Osaka" pitchFamily="-112" charset="-128"/>
        </a:defRPr>
      </a:lvl5pPr>
      <a:lvl6pPr marL="557804" algn="ctr" rtl="0" eaLnBrk="1" fontAlgn="base" hangingPunct="1">
        <a:spcBef>
          <a:spcPct val="0"/>
        </a:spcBef>
        <a:spcAft>
          <a:spcPct val="0"/>
        </a:spcAft>
        <a:defRPr sz="5400">
          <a:solidFill>
            <a:schemeClr val="tx2"/>
          </a:solidFill>
          <a:latin typeface="Arial" pitchFamily="-112" charset="0"/>
          <a:ea typeface="Osaka" pitchFamily="-112" charset="-128"/>
          <a:cs typeface="Osaka" pitchFamily="-112" charset="-128"/>
        </a:defRPr>
      </a:lvl6pPr>
      <a:lvl7pPr marL="1115607" algn="ctr" rtl="0" eaLnBrk="1" fontAlgn="base" hangingPunct="1">
        <a:spcBef>
          <a:spcPct val="0"/>
        </a:spcBef>
        <a:spcAft>
          <a:spcPct val="0"/>
        </a:spcAft>
        <a:defRPr sz="5400">
          <a:solidFill>
            <a:schemeClr val="tx2"/>
          </a:solidFill>
          <a:latin typeface="Arial" pitchFamily="-112" charset="0"/>
          <a:ea typeface="Osaka" pitchFamily="-112" charset="-128"/>
          <a:cs typeface="Osaka" pitchFamily="-112" charset="-128"/>
        </a:defRPr>
      </a:lvl7pPr>
      <a:lvl8pPr marL="1673406" algn="ctr" rtl="0" eaLnBrk="1" fontAlgn="base" hangingPunct="1">
        <a:spcBef>
          <a:spcPct val="0"/>
        </a:spcBef>
        <a:spcAft>
          <a:spcPct val="0"/>
        </a:spcAft>
        <a:defRPr sz="5400">
          <a:solidFill>
            <a:schemeClr val="tx2"/>
          </a:solidFill>
          <a:latin typeface="Arial" pitchFamily="-112" charset="0"/>
          <a:ea typeface="Osaka" pitchFamily="-112" charset="-128"/>
          <a:cs typeface="Osaka" pitchFamily="-112" charset="-128"/>
        </a:defRPr>
      </a:lvl8pPr>
      <a:lvl9pPr marL="2231207" algn="ctr" rtl="0" eaLnBrk="1" fontAlgn="base" hangingPunct="1">
        <a:spcBef>
          <a:spcPct val="0"/>
        </a:spcBef>
        <a:spcAft>
          <a:spcPct val="0"/>
        </a:spcAft>
        <a:defRPr sz="5400">
          <a:solidFill>
            <a:schemeClr val="tx2"/>
          </a:solidFill>
          <a:latin typeface="Arial" pitchFamily="-112" charset="0"/>
          <a:ea typeface="Osaka" pitchFamily="-112" charset="-128"/>
          <a:cs typeface="Osaka" pitchFamily="-112" charset="-128"/>
        </a:defRPr>
      </a:lvl9pPr>
    </p:titleStyle>
    <p:bodyStyle>
      <a:lvl1pPr marL="418353" indent="-418353" algn="l" rtl="0" eaLnBrk="1" fontAlgn="base" hangingPunct="1">
        <a:spcBef>
          <a:spcPct val="20000"/>
        </a:spcBef>
        <a:spcAft>
          <a:spcPct val="0"/>
        </a:spcAft>
        <a:buChar char="•"/>
        <a:defRPr sz="3938">
          <a:solidFill>
            <a:schemeClr val="tx1"/>
          </a:solidFill>
          <a:latin typeface="+mn-lt"/>
          <a:ea typeface="+mn-ea"/>
          <a:cs typeface="+mn-cs"/>
        </a:defRPr>
      </a:lvl1pPr>
      <a:lvl2pPr marL="906423" indent="-348626" algn="l" rtl="0" eaLnBrk="1" fontAlgn="base" hangingPunct="1">
        <a:spcBef>
          <a:spcPct val="20000"/>
        </a:spcBef>
        <a:spcAft>
          <a:spcPct val="0"/>
        </a:spcAft>
        <a:buChar char="–"/>
        <a:defRPr sz="3375">
          <a:solidFill>
            <a:schemeClr val="tx1"/>
          </a:solidFill>
          <a:latin typeface="+mn-lt"/>
          <a:ea typeface="+mn-ea"/>
          <a:cs typeface="+mn-cs"/>
        </a:defRPr>
      </a:lvl2pPr>
      <a:lvl3pPr marL="1394498" indent="-278902" algn="l" rtl="0" eaLnBrk="1" fontAlgn="base" hangingPunct="1">
        <a:spcBef>
          <a:spcPct val="20000"/>
        </a:spcBef>
        <a:spcAft>
          <a:spcPct val="0"/>
        </a:spcAft>
        <a:buChar char="•"/>
        <a:defRPr sz="2925">
          <a:solidFill>
            <a:schemeClr val="tx1"/>
          </a:solidFill>
          <a:latin typeface="+mn-lt"/>
          <a:ea typeface="+mn-ea"/>
          <a:cs typeface="+mn-cs"/>
        </a:defRPr>
      </a:lvl3pPr>
      <a:lvl4pPr marL="1952303" indent="-278902" algn="l" rtl="0" eaLnBrk="1" fontAlgn="base" hangingPunct="1">
        <a:spcBef>
          <a:spcPct val="20000"/>
        </a:spcBef>
        <a:spcAft>
          <a:spcPct val="0"/>
        </a:spcAft>
        <a:buChar char="–"/>
        <a:defRPr sz="2475">
          <a:solidFill>
            <a:schemeClr val="tx1"/>
          </a:solidFill>
          <a:latin typeface="+mn-lt"/>
          <a:ea typeface="+mn-ea"/>
          <a:cs typeface="+mn-cs"/>
        </a:defRPr>
      </a:lvl4pPr>
      <a:lvl5pPr marL="2510107" indent="-278902" algn="l" rtl="0" eaLnBrk="1" fontAlgn="base" hangingPunct="1">
        <a:spcBef>
          <a:spcPct val="20000"/>
        </a:spcBef>
        <a:spcAft>
          <a:spcPct val="0"/>
        </a:spcAft>
        <a:buChar char="»"/>
        <a:defRPr sz="2475">
          <a:solidFill>
            <a:schemeClr val="tx1"/>
          </a:solidFill>
          <a:latin typeface="+mn-lt"/>
          <a:ea typeface="+mn-ea"/>
          <a:cs typeface="+mn-cs"/>
        </a:defRPr>
      </a:lvl5pPr>
      <a:lvl6pPr marL="3067911" indent="-278902" algn="l" rtl="0" eaLnBrk="1" fontAlgn="base" hangingPunct="1">
        <a:spcBef>
          <a:spcPct val="20000"/>
        </a:spcBef>
        <a:spcAft>
          <a:spcPct val="0"/>
        </a:spcAft>
        <a:buChar char="»"/>
        <a:defRPr sz="2475">
          <a:solidFill>
            <a:schemeClr val="tx1"/>
          </a:solidFill>
          <a:latin typeface="+mn-lt"/>
          <a:ea typeface="+mn-ea"/>
          <a:cs typeface="+mn-cs"/>
        </a:defRPr>
      </a:lvl6pPr>
      <a:lvl7pPr marL="3625710" indent="-278902" algn="l" rtl="0" eaLnBrk="1" fontAlgn="base" hangingPunct="1">
        <a:spcBef>
          <a:spcPct val="20000"/>
        </a:spcBef>
        <a:spcAft>
          <a:spcPct val="0"/>
        </a:spcAft>
        <a:buChar char="»"/>
        <a:defRPr sz="2475">
          <a:solidFill>
            <a:schemeClr val="tx1"/>
          </a:solidFill>
          <a:latin typeface="+mn-lt"/>
          <a:ea typeface="+mn-ea"/>
          <a:cs typeface="+mn-cs"/>
        </a:defRPr>
      </a:lvl7pPr>
      <a:lvl8pPr marL="4183511" indent="-278902" algn="l" rtl="0" eaLnBrk="1" fontAlgn="base" hangingPunct="1">
        <a:spcBef>
          <a:spcPct val="20000"/>
        </a:spcBef>
        <a:spcAft>
          <a:spcPct val="0"/>
        </a:spcAft>
        <a:buChar char="»"/>
        <a:defRPr sz="2475">
          <a:solidFill>
            <a:schemeClr val="tx1"/>
          </a:solidFill>
          <a:latin typeface="+mn-lt"/>
          <a:ea typeface="+mn-ea"/>
          <a:cs typeface="+mn-cs"/>
        </a:defRPr>
      </a:lvl8pPr>
      <a:lvl9pPr marL="4741311" indent="-278902" algn="l" rtl="0" eaLnBrk="1" fontAlgn="base" hangingPunct="1">
        <a:spcBef>
          <a:spcPct val="20000"/>
        </a:spcBef>
        <a:spcAft>
          <a:spcPct val="0"/>
        </a:spcAft>
        <a:buChar char="»"/>
        <a:defRPr sz="2475">
          <a:solidFill>
            <a:schemeClr val="tx1"/>
          </a:solidFill>
          <a:latin typeface="+mn-lt"/>
          <a:ea typeface="+mn-ea"/>
          <a:cs typeface="+mn-cs"/>
        </a:defRPr>
      </a:lvl9pPr>
    </p:bodyStyle>
    <p:otherStyle>
      <a:defPPr>
        <a:defRPr lang="en-US"/>
      </a:defPPr>
      <a:lvl1pPr marL="0" algn="l" defTabSz="557804" rtl="0" eaLnBrk="1" latinLnBrk="0" hangingPunct="1">
        <a:defRPr sz="2250" kern="1200">
          <a:solidFill>
            <a:schemeClr val="tx1"/>
          </a:solidFill>
          <a:latin typeface="+mn-lt"/>
          <a:ea typeface="+mn-ea"/>
          <a:cs typeface="+mn-cs"/>
        </a:defRPr>
      </a:lvl1pPr>
      <a:lvl2pPr marL="557804" algn="l" defTabSz="557804" rtl="0" eaLnBrk="1" latinLnBrk="0" hangingPunct="1">
        <a:defRPr sz="2250" kern="1200">
          <a:solidFill>
            <a:schemeClr val="tx1"/>
          </a:solidFill>
          <a:latin typeface="+mn-lt"/>
          <a:ea typeface="+mn-ea"/>
          <a:cs typeface="+mn-cs"/>
        </a:defRPr>
      </a:lvl2pPr>
      <a:lvl3pPr marL="1115607" algn="l" defTabSz="557804" rtl="0" eaLnBrk="1" latinLnBrk="0" hangingPunct="1">
        <a:defRPr sz="2250" kern="1200">
          <a:solidFill>
            <a:schemeClr val="tx1"/>
          </a:solidFill>
          <a:latin typeface="+mn-lt"/>
          <a:ea typeface="+mn-ea"/>
          <a:cs typeface="+mn-cs"/>
        </a:defRPr>
      </a:lvl3pPr>
      <a:lvl4pPr marL="1673406" algn="l" defTabSz="557804" rtl="0" eaLnBrk="1" latinLnBrk="0" hangingPunct="1">
        <a:defRPr sz="2250" kern="1200">
          <a:solidFill>
            <a:schemeClr val="tx1"/>
          </a:solidFill>
          <a:latin typeface="+mn-lt"/>
          <a:ea typeface="+mn-ea"/>
          <a:cs typeface="+mn-cs"/>
        </a:defRPr>
      </a:lvl4pPr>
      <a:lvl5pPr marL="2231207" algn="l" defTabSz="557804" rtl="0" eaLnBrk="1" latinLnBrk="0" hangingPunct="1">
        <a:defRPr sz="2250" kern="1200">
          <a:solidFill>
            <a:schemeClr val="tx1"/>
          </a:solidFill>
          <a:latin typeface="+mn-lt"/>
          <a:ea typeface="+mn-ea"/>
          <a:cs typeface="+mn-cs"/>
        </a:defRPr>
      </a:lvl5pPr>
      <a:lvl6pPr marL="2789007" algn="l" defTabSz="557804" rtl="0" eaLnBrk="1" latinLnBrk="0" hangingPunct="1">
        <a:defRPr sz="2250" kern="1200">
          <a:solidFill>
            <a:schemeClr val="tx1"/>
          </a:solidFill>
          <a:latin typeface="+mn-lt"/>
          <a:ea typeface="+mn-ea"/>
          <a:cs typeface="+mn-cs"/>
        </a:defRPr>
      </a:lvl6pPr>
      <a:lvl7pPr marL="3346812" algn="l" defTabSz="557804" rtl="0" eaLnBrk="1" latinLnBrk="0" hangingPunct="1">
        <a:defRPr sz="2250" kern="1200">
          <a:solidFill>
            <a:schemeClr val="tx1"/>
          </a:solidFill>
          <a:latin typeface="+mn-lt"/>
          <a:ea typeface="+mn-ea"/>
          <a:cs typeface="+mn-cs"/>
        </a:defRPr>
      </a:lvl7pPr>
      <a:lvl8pPr marL="3904610" algn="l" defTabSz="557804" rtl="0" eaLnBrk="1" latinLnBrk="0" hangingPunct="1">
        <a:defRPr sz="2250" kern="1200">
          <a:solidFill>
            <a:schemeClr val="tx1"/>
          </a:solidFill>
          <a:latin typeface="+mn-lt"/>
          <a:ea typeface="+mn-ea"/>
          <a:cs typeface="+mn-cs"/>
        </a:defRPr>
      </a:lvl8pPr>
      <a:lvl9pPr marL="4462413" algn="l" defTabSz="557804" rtl="0" eaLnBrk="1" latinLnBrk="0" hangingPunct="1">
        <a:defRPr sz="22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97280" y="731520"/>
            <a:ext cx="12435840" cy="1371600"/>
          </a:xfrm>
          <a:prstGeom prst="rect">
            <a:avLst/>
          </a:prstGeom>
          <a:noFill/>
          <a:ln w="9525">
            <a:noFill/>
            <a:miter lim="800000"/>
            <a:headEnd/>
            <a:tailEnd/>
          </a:ln>
        </p:spPr>
        <p:txBody>
          <a:bodyPr vert="horz" wrap="square" lIns="99215" tIns="49607" rIns="99215" bIns="49607"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097280" y="2377440"/>
            <a:ext cx="12435840" cy="4937760"/>
          </a:xfrm>
          <a:prstGeom prst="rect">
            <a:avLst/>
          </a:prstGeom>
          <a:noFill/>
          <a:ln w="9525">
            <a:noFill/>
            <a:miter lim="800000"/>
            <a:headEnd/>
            <a:tailEnd/>
          </a:ln>
        </p:spPr>
        <p:txBody>
          <a:bodyPr vert="horz" wrap="square" lIns="99215" tIns="49607" rIns="99215" bIns="4960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Rectangle 4"/>
          <p:cNvSpPr>
            <a:spLocks noGrp="1" noChangeArrowheads="1"/>
          </p:cNvSpPr>
          <p:nvPr>
            <p:ph type="dt" sz="half" idx="2"/>
          </p:nvPr>
        </p:nvSpPr>
        <p:spPr bwMode="auto">
          <a:xfrm>
            <a:off x="1097280" y="7498080"/>
            <a:ext cx="3048000" cy="548640"/>
          </a:xfrm>
          <a:prstGeom prst="rect">
            <a:avLst/>
          </a:prstGeom>
          <a:noFill/>
          <a:ln w="9525">
            <a:noFill/>
            <a:miter lim="800000"/>
            <a:headEnd/>
            <a:tailEnd/>
          </a:ln>
          <a:effectLst/>
        </p:spPr>
        <p:txBody>
          <a:bodyPr vert="horz" wrap="square" lIns="99215" tIns="49607" rIns="99215" bIns="49607" numCol="1" anchor="t" anchorCtr="0" compatLnSpc="1">
            <a:prstTxWarp prst="textNoShape">
              <a:avLst/>
            </a:prstTxWarp>
          </a:bodyPr>
          <a:lstStyle>
            <a:lvl1pPr eaLnBrk="0" hangingPunct="0">
              <a:defRPr sz="1688">
                <a:latin typeface="Arial" charset="0"/>
                <a:cs typeface="Arial" charset="0"/>
              </a:defRPr>
            </a:lvl1pPr>
          </a:lstStyle>
          <a:p>
            <a:pPr>
              <a:defRPr/>
            </a:pPr>
            <a:endParaRPr lang="en-US">
              <a:solidFill>
                <a:srgbClr val="000000"/>
              </a:solidFill>
            </a:endParaRPr>
          </a:p>
        </p:txBody>
      </p:sp>
      <p:sp>
        <p:nvSpPr>
          <p:cNvPr id="19461" name="Rectangle 5"/>
          <p:cNvSpPr>
            <a:spLocks noGrp="1" noChangeArrowheads="1"/>
          </p:cNvSpPr>
          <p:nvPr>
            <p:ph type="ftr" sz="quarter" idx="3"/>
          </p:nvPr>
        </p:nvSpPr>
        <p:spPr bwMode="auto">
          <a:xfrm>
            <a:off x="4998722" y="7498080"/>
            <a:ext cx="4632960" cy="548640"/>
          </a:xfrm>
          <a:prstGeom prst="rect">
            <a:avLst/>
          </a:prstGeom>
          <a:noFill/>
          <a:ln w="9525">
            <a:noFill/>
            <a:miter lim="800000"/>
            <a:headEnd/>
            <a:tailEnd/>
          </a:ln>
          <a:effectLst/>
        </p:spPr>
        <p:txBody>
          <a:bodyPr vert="horz" wrap="square" lIns="99215" tIns="49607" rIns="99215" bIns="49607" numCol="1" anchor="t" anchorCtr="0" compatLnSpc="1">
            <a:prstTxWarp prst="textNoShape">
              <a:avLst/>
            </a:prstTxWarp>
          </a:bodyPr>
          <a:lstStyle>
            <a:lvl1pPr algn="ctr" eaLnBrk="0" hangingPunct="0">
              <a:defRPr sz="1688">
                <a:latin typeface="Arial" charset="0"/>
                <a:cs typeface="Arial" charset="0"/>
              </a:defRPr>
            </a:lvl1pPr>
          </a:lstStyle>
          <a:p>
            <a:pPr>
              <a:defRPr/>
            </a:pPr>
            <a:endParaRPr lang="en-US">
              <a:solidFill>
                <a:srgbClr val="000000"/>
              </a:solidFill>
            </a:endParaRPr>
          </a:p>
        </p:txBody>
      </p:sp>
      <p:sp>
        <p:nvSpPr>
          <p:cNvPr id="19462" name="Rectangle 6"/>
          <p:cNvSpPr>
            <a:spLocks noGrp="1" noChangeArrowheads="1"/>
          </p:cNvSpPr>
          <p:nvPr>
            <p:ph type="sldNum" sz="quarter" idx="4"/>
          </p:nvPr>
        </p:nvSpPr>
        <p:spPr bwMode="auto">
          <a:xfrm>
            <a:off x="10485122" y="7498080"/>
            <a:ext cx="3048000" cy="548640"/>
          </a:xfrm>
          <a:prstGeom prst="rect">
            <a:avLst/>
          </a:prstGeom>
          <a:noFill/>
          <a:ln w="9525">
            <a:noFill/>
            <a:miter lim="800000"/>
            <a:headEnd/>
            <a:tailEnd/>
          </a:ln>
          <a:effectLst/>
        </p:spPr>
        <p:txBody>
          <a:bodyPr vert="horz" wrap="square" lIns="99215" tIns="49607" rIns="99215" bIns="49607" numCol="1" anchor="t" anchorCtr="0" compatLnSpc="1">
            <a:prstTxWarp prst="textNoShape">
              <a:avLst/>
            </a:prstTxWarp>
          </a:bodyPr>
          <a:lstStyle>
            <a:lvl1pPr algn="r" eaLnBrk="0" hangingPunct="0">
              <a:defRPr sz="1688">
                <a:latin typeface="Arial" charset="0"/>
                <a:cs typeface="Arial" charset="0"/>
              </a:defRPr>
            </a:lvl1pPr>
          </a:lstStyle>
          <a:p>
            <a:pPr>
              <a:defRPr/>
            </a:pPr>
            <a:fld id="{C139A3DF-45E9-4EE2-AC41-571925FB04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97321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Lst>
  <p:hf hdr="0" ftr="0" dt="0"/>
  <p:txStyles>
    <p:titleStyle>
      <a:lvl1pPr algn="ctr" rtl="0" eaLnBrk="1" fontAlgn="base" hangingPunct="1">
        <a:spcBef>
          <a:spcPct val="0"/>
        </a:spcBef>
        <a:spcAft>
          <a:spcPct val="0"/>
        </a:spcAft>
        <a:defRPr sz="5400">
          <a:solidFill>
            <a:schemeClr val="tx2"/>
          </a:solidFill>
          <a:latin typeface="+mj-lt"/>
          <a:ea typeface="+mj-ea"/>
          <a:cs typeface="+mj-cs"/>
        </a:defRPr>
      </a:lvl1pPr>
      <a:lvl2pPr algn="ctr" rtl="0" eaLnBrk="1" fontAlgn="base" hangingPunct="1">
        <a:spcBef>
          <a:spcPct val="0"/>
        </a:spcBef>
        <a:spcAft>
          <a:spcPct val="0"/>
        </a:spcAft>
        <a:defRPr sz="5400">
          <a:solidFill>
            <a:schemeClr val="tx2"/>
          </a:solidFill>
          <a:latin typeface="Arial" pitchFamily="-112" charset="0"/>
          <a:ea typeface="Osaka" pitchFamily="-112" charset="-128"/>
          <a:cs typeface="Osaka" pitchFamily="-112" charset="-128"/>
        </a:defRPr>
      </a:lvl2pPr>
      <a:lvl3pPr algn="ctr" rtl="0" eaLnBrk="1" fontAlgn="base" hangingPunct="1">
        <a:spcBef>
          <a:spcPct val="0"/>
        </a:spcBef>
        <a:spcAft>
          <a:spcPct val="0"/>
        </a:spcAft>
        <a:defRPr sz="5400">
          <a:solidFill>
            <a:schemeClr val="tx2"/>
          </a:solidFill>
          <a:latin typeface="Arial" pitchFamily="-112" charset="0"/>
          <a:ea typeface="Osaka" pitchFamily="-112" charset="-128"/>
          <a:cs typeface="Osaka" pitchFamily="-112" charset="-128"/>
        </a:defRPr>
      </a:lvl3pPr>
      <a:lvl4pPr algn="ctr" rtl="0" eaLnBrk="1" fontAlgn="base" hangingPunct="1">
        <a:spcBef>
          <a:spcPct val="0"/>
        </a:spcBef>
        <a:spcAft>
          <a:spcPct val="0"/>
        </a:spcAft>
        <a:defRPr sz="5400">
          <a:solidFill>
            <a:schemeClr val="tx2"/>
          </a:solidFill>
          <a:latin typeface="Arial" pitchFamily="-112" charset="0"/>
          <a:ea typeface="Osaka" pitchFamily="-112" charset="-128"/>
          <a:cs typeface="Osaka" pitchFamily="-112" charset="-128"/>
        </a:defRPr>
      </a:lvl4pPr>
      <a:lvl5pPr algn="ctr" rtl="0" eaLnBrk="1" fontAlgn="base" hangingPunct="1">
        <a:spcBef>
          <a:spcPct val="0"/>
        </a:spcBef>
        <a:spcAft>
          <a:spcPct val="0"/>
        </a:spcAft>
        <a:defRPr sz="5400">
          <a:solidFill>
            <a:schemeClr val="tx2"/>
          </a:solidFill>
          <a:latin typeface="Arial" pitchFamily="-112" charset="0"/>
          <a:ea typeface="Osaka" pitchFamily="-112" charset="-128"/>
          <a:cs typeface="Osaka" pitchFamily="-112" charset="-128"/>
        </a:defRPr>
      </a:lvl5pPr>
      <a:lvl6pPr marL="558038" algn="ctr" rtl="0" eaLnBrk="1" fontAlgn="base" hangingPunct="1">
        <a:spcBef>
          <a:spcPct val="0"/>
        </a:spcBef>
        <a:spcAft>
          <a:spcPct val="0"/>
        </a:spcAft>
        <a:defRPr sz="5400">
          <a:solidFill>
            <a:schemeClr val="tx2"/>
          </a:solidFill>
          <a:latin typeface="Arial" pitchFamily="-112" charset="0"/>
          <a:ea typeface="Osaka" pitchFamily="-112" charset="-128"/>
          <a:cs typeface="Osaka" pitchFamily="-112" charset="-128"/>
        </a:defRPr>
      </a:lvl6pPr>
      <a:lvl7pPr marL="1116078" algn="ctr" rtl="0" eaLnBrk="1" fontAlgn="base" hangingPunct="1">
        <a:spcBef>
          <a:spcPct val="0"/>
        </a:spcBef>
        <a:spcAft>
          <a:spcPct val="0"/>
        </a:spcAft>
        <a:defRPr sz="5400">
          <a:solidFill>
            <a:schemeClr val="tx2"/>
          </a:solidFill>
          <a:latin typeface="Arial" pitchFamily="-112" charset="0"/>
          <a:ea typeface="Osaka" pitchFamily="-112" charset="-128"/>
          <a:cs typeface="Osaka" pitchFamily="-112" charset="-128"/>
        </a:defRPr>
      </a:lvl7pPr>
      <a:lvl8pPr marL="1674111" algn="ctr" rtl="0" eaLnBrk="1" fontAlgn="base" hangingPunct="1">
        <a:spcBef>
          <a:spcPct val="0"/>
        </a:spcBef>
        <a:spcAft>
          <a:spcPct val="0"/>
        </a:spcAft>
        <a:defRPr sz="5400">
          <a:solidFill>
            <a:schemeClr val="tx2"/>
          </a:solidFill>
          <a:latin typeface="Arial" pitchFamily="-112" charset="0"/>
          <a:ea typeface="Osaka" pitchFamily="-112" charset="-128"/>
          <a:cs typeface="Osaka" pitchFamily="-112" charset="-128"/>
        </a:defRPr>
      </a:lvl8pPr>
      <a:lvl9pPr marL="2232147" algn="ctr" rtl="0" eaLnBrk="1" fontAlgn="base" hangingPunct="1">
        <a:spcBef>
          <a:spcPct val="0"/>
        </a:spcBef>
        <a:spcAft>
          <a:spcPct val="0"/>
        </a:spcAft>
        <a:defRPr sz="5400">
          <a:solidFill>
            <a:schemeClr val="tx2"/>
          </a:solidFill>
          <a:latin typeface="Arial" pitchFamily="-112" charset="0"/>
          <a:ea typeface="Osaka" pitchFamily="-112" charset="-128"/>
          <a:cs typeface="Osaka" pitchFamily="-112" charset="-128"/>
        </a:defRPr>
      </a:lvl9pPr>
    </p:titleStyle>
    <p:bodyStyle>
      <a:lvl1pPr marL="418528" indent="-418528" algn="l" rtl="0" eaLnBrk="1" fontAlgn="base" hangingPunct="1">
        <a:spcBef>
          <a:spcPct val="20000"/>
        </a:spcBef>
        <a:spcAft>
          <a:spcPct val="0"/>
        </a:spcAft>
        <a:buChar char="•"/>
        <a:defRPr sz="3938">
          <a:solidFill>
            <a:schemeClr val="tx1"/>
          </a:solidFill>
          <a:latin typeface="+mn-lt"/>
          <a:ea typeface="+mn-ea"/>
          <a:cs typeface="+mn-cs"/>
        </a:defRPr>
      </a:lvl1pPr>
      <a:lvl2pPr marL="906807" indent="-348773" algn="l" rtl="0" eaLnBrk="1" fontAlgn="base" hangingPunct="1">
        <a:spcBef>
          <a:spcPct val="20000"/>
        </a:spcBef>
        <a:spcAft>
          <a:spcPct val="0"/>
        </a:spcAft>
        <a:buChar char="–"/>
        <a:defRPr sz="3375">
          <a:solidFill>
            <a:schemeClr val="tx1"/>
          </a:solidFill>
          <a:latin typeface="+mn-lt"/>
          <a:ea typeface="+mn-ea"/>
          <a:cs typeface="+mn-cs"/>
        </a:defRPr>
      </a:lvl2pPr>
      <a:lvl3pPr marL="1395090" indent="-279019" algn="l" rtl="0" eaLnBrk="1" fontAlgn="base" hangingPunct="1">
        <a:spcBef>
          <a:spcPct val="20000"/>
        </a:spcBef>
        <a:spcAft>
          <a:spcPct val="0"/>
        </a:spcAft>
        <a:buChar char="•"/>
        <a:defRPr sz="2925">
          <a:solidFill>
            <a:schemeClr val="tx1"/>
          </a:solidFill>
          <a:latin typeface="+mn-lt"/>
          <a:ea typeface="+mn-ea"/>
          <a:cs typeface="+mn-cs"/>
        </a:defRPr>
      </a:lvl3pPr>
      <a:lvl4pPr marL="1953128" indent="-279019" algn="l" rtl="0" eaLnBrk="1" fontAlgn="base" hangingPunct="1">
        <a:spcBef>
          <a:spcPct val="20000"/>
        </a:spcBef>
        <a:spcAft>
          <a:spcPct val="0"/>
        </a:spcAft>
        <a:buChar char="–"/>
        <a:defRPr sz="2475">
          <a:solidFill>
            <a:schemeClr val="tx1"/>
          </a:solidFill>
          <a:latin typeface="+mn-lt"/>
          <a:ea typeface="+mn-ea"/>
          <a:cs typeface="+mn-cs"/>
        </a:defRPr>
      </a:lvl4pPr>
      <a:lvl5pPr marL="2511165" indent="-279019" algn="l" rtl="0" eaLnBrk="1" fontAlgn="base" hangingPunct="1">
        <a:spcBef>
          <a:spcPct val="20000"/>
        </a:spcBef>
        <a:spcAft>
          <a:spcPct val="0"/>
        </a:spcAft>
        <a:buChar char="»"/>
        <a:defRPr sz="2475">
          <a:solidFill>
            <a:schemeClr val="tx1"/>
          </a:solidFill>
          <a:latin typeface="+mn-lt"/>
          <a:ea typeface="+mn-ea"/>
          <a:cs typeface="+mn-cs"/>
        </a:defRPr>
      </a:lvl5pPr>
      <a:lvl6pPr marL="3069204" indent="-279019" algn="l" rtl="0" eaLnBrk="1" fontAlgn="base" hangingPunct="1">
        <a:spcBef>
          <a:spcPct val="20000"/>
        </a:spcBef>
        <a:spcAft>
          <a:spcPct val="0"/>
        </a:spcAft>
        <a:buChar char="»"/>
        <a:defRPr sz="2475">
          <a:solidFill>
            <a:schemeClr val="tx1"/>
          </a:solidFill>
          <a:latin typeface="+mn-lt"/>
          <a:ea typeface="+mn-ea"/>
          <a:cs typeface="+mn-cs"/>
        </a:defRPr>
      </a:lvl6pPr>
      <a:lvl7pPr marL="3627240" indent="-279019" algn="l" rtl="0" eaLnBrk="1" fontAlgn="base" hangingPunct="1">
        <a:spcBef>
          <a:spcPct val="20000"/>
        </a:spcBef>
        <a:spcAft>
          <a:spcPct val="0"/>
        </a:spcAft>
        <a:buChar char="»"/>
        <a:defRPr sz="2475">
          <a:solidFill>
            <a:schemeClr val="tx1"/>
          </a:solidFill>
          <a:latin typeface="+mn-lt"/>
          <a:ea typeface="+mn-ea"/>
          <a:cs typeface="+mn-cs"/>
        </a:defRPr>
      </a:lvl7pPr>
      <a:lvl8pPr marL="4185276" indent="-279019" algn="l" rtl="0" eaLnBrk="1" fontAlgn="base" hangingPunct="1">
        <a:spcBef>
          <a:spcPct val="20000"/>
        </a:spcBef>
        <a:spcAft>
          <a:spcPct val="0"/>
        </a:spcAft>
        <a:buChar char="»"/>
        <a:defRPr sz="2475">
          <a:solidFill>
            <a:schemeClr val="tx1"/>
          </a:solidFill>
          <a:latin typeface="+mn-lt"/>
          <a:ea typeface="+mn-ea"/>
          <a:cs typeface="+mn-cs"/>
        </a:defRPr>
      </a:lvl8pPr>
      <a:lvl9pPr marL="4743313" indent="-279019" algn="l" rtl="0" eaLnBrk="1" fontAlgn="base" hangingPunct="1">
        <a:spcBef>
          <a:spcPct val="20000"/>
        </a:spcBef>
        <a:spcAft>
          <a:spcPct val="0"/>
        </a:spcAft>
        <a:buChar char="»"/>
        <a:defRPr sz="2475">
          <a:solidFill>
            <a:schemeClr val="tx1"/>
          </a:solidFill>
          <a:latin typeface="+mn-lt"/>
          <a:ea typeface="+mn-ea"/>
          <a:cs typeface="+mn-cs"/>
        </a:defRPr>
      </a:lvl9pPr>
    </p:bodyStyle>
    <p:otherStyle>
      <a:defPPr>
        <a:defRPr lang="en-US"/>
      </a:defPPr>
      <a:lvl1pPr marL="0" algn="l" defTabSz="558038" rtl="0" eaLnBrk="1" latinLnBrk="0" hangingPunct="1">
        <a:defRPr sz="2250" kern="1200">
          <a:solidFill>
            <a:schemeClr val="tx1"/>
          </a:solidFill>
          <a:latin typeface="+mn-lt"/>
          <a:ea typeface="+mn-ea"/>
          <a:cs typeface="+mn-cs"/>
        </a:defRPr>
      </a:lvl1pPr>
      <a:lvl2pPr marL="558038" algn="l" defTabSz="558038" rtl="0" eaLnBrk="1" latinLnBrk="0" hangingPunct="1">
        <a:defRPr sz="2250" kern="1200">
          <a:solidFill>
            <a:schemeClr val="tx1"/>
          </a:solidFill>
          <a:latin typeface="+mn-lt"/>
          <a:ea typeface="+mn-ea"/>
          <a:cs typeface="+mn-cs"/>
        </a:defRPr>
      </a:lvl2pPr>
      <a:lvl3pPr marL="1116078" algn="l" defTabSz="558038" rtl="0" eaLnBrk="1" latinLnBrk="0" hangingPunct="1">
        <a:defRPr sz="2250" kern="1200">
          <a:solidFill>
            <a:schemeClr val="tx1"/>
          </a:solidFill>
          <a:latin typeface="+mn-lt"/>
          <a:ea typeface="+mn-ea"/>
          <a:cs typeface="+mn-cs"/>
        </a:defRPr>
      </a:lvl3pPr>
      <a:lvl4pPr marL="1674111" algn="l" defTabSz="558038" rtl="0" eaLnBrk="1" latinLnBrk="0" hangingPunct="1">
        <a:defRPr sz="2250" kern="1200">
          <a:solidFill>
            <a:schemeClr val="tx1"/>
          </a:solidFill>
          <a:latin typeface="+mn-lt"/>
          <a:ea typeface="+mn-ea"/>
          <a:cs typeface="+mn-cs"/>
        </a:defRPr>
      </a:lvl4pPr>
      <a:lvl5pPr marL="2232147" algn="l" defTabSz="558038" rtl="0" eaLnBrk="1" latinLnBrk="0" hangingPunct="1">
        <a:defRPr sz="2250" kern="1200">
          <a:solidFill>
            <a:schemeClr val="tx1"/>
          </a:solidFill>
          <a:latin typeface="+mn-lt"/>
          <a:ea typeface="+mn-ea"/>
          <a:cs typeface="+mn-cs"/>
        </a:defRPr>
      </a:lvl5pPr>
      <a:lvl6pPr marL="2790182" algn="l" defTabSz="558038" rtl="0" eaLnBrk="1" latinLnBrk="0" hangingPunct="1">
        <a:defRPr sz="2250" kern="1200">
          <a:solidFill>
            <a:schemeClr val="tx1"/>
          </a:solidFill>
          <a:latin typeface="+mn-lt"/>
          <a:ea typeface="+mn-ea"/>
          <a:cs typeface="+mn-cs"/>
        </a:defRPr>
      </a:lvl6pPr>
      <a:lvl7pPr marL="3348223" algn="l" defTabSz="558038" rtl="0" eaLnBrk="1" latinLnBrk="0" hangingPunct="1">
        <a:defRPr sz="2250" kern="1200">
          <a:solidFill>
            <a:schemeClr val="tx1"/>
          </a:solidFill>
          <a:latin typeface="+mn-lt"/>
          <a:ea typeface="+mn-ea"/>
          <a:cs typeface="+mn-cs"/>
        </a:defRPr>
      </a:lvl7pPr>
      <a:lvl8pPr marL="3906258" algn="l" defTabSz="558038" rtl="0" eaLnBrk="1" latinLnBrk="0" hangingPunct="1">
        <a:defRPr sz="2250" kern="1200">
          <a:solidFill>
            <a:schemeClr val="tx1"/>
          </a:solidFill>
          <a:latin typeface="+mn-lt"/>
          <a:ea typeface="+mn-ea"/>
          <a:cs typeface="+mn-cs"/>
        </a:defRPr>
      </a:lvl8pPr>
      <a:lvl9pPr marL="4464296" algn="l" defTabSz="558038" rtl="0" eaLnBrk="1" latinLnBrk="0" hangingPunct="1">
        <a:defRPr sz="22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Is Recess the Most Underutilized Opportunity in Schools Today?</a:t>
            </a:r>
            <a:endParaRPr lang="en-US" dirty="0"/>
          </a:p>
        </p:txBody>
      </p:sp>
      <p:sp>
        <p:nvSpPr>
          <p:cNvPr id="3" name="Subtitle 2"/>
          <p:cNvSpPr>
            <a:spLocks noGrp="1"/>
          </p:cNvSpPr>
          <p:nvPr>
            <p:ph type="subTitle" idx="1"/>
          </p:nvPr>
        </p:nvSpPr>
        <p:spPr>
          <a:xfrm>
            <a:off x="1644831" y="5114074"/>
            <a:ext cx="11328041" cy="1259840"/>
          </a:xfrm>
        </p:spPr>
        <p:txBody>
          <a:bodyPr/>
          <a:lstStyle/>
          <a:p>
            <a:r>
              <a:rPr lang="en-US" dirty="0" smtClean="0"/>
              <a:t>David S. Fleming, PhD</a:t>
            </a:r>
          </a:p>
          <a:p>
            <a:r>
              <a:rPr lang="en-US" dirty="0" smtClean="0"/>
              <a:t>Clemson University</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04" t="10928" r="2495" b="12454"/>
          <a:stretch>
            <a:fillRect/>
          </a:stretch>
        </p:blipFill>
        <p:spPr bwMode="auto">
          <a:xfrm>
            <a:off x="12277725" y="7396162"/>
            <a:ext cx="23526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413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Recess and Physical Activity/Health</a:t>
            </a:r>
            <a:endParaRPr lang="en-US" dirty="0"/>
          </a:p>
        </p:txBody>
      </p:sp>
      <p:sp>
        <p:nvSpPr>
          <p:cNvPr id="3" name="Content Placeholder 2"/>
          <p:cNvSpPr>
            <a:spLocks noGrp="1"/>
          </p:cNvSpPr>
          <p:nvPr>
            <p:ph idx="1"/>
          </p:nvPr>
        </p:nvSpPr>
        <p:spPr>
          <a:xfrm>
            <a:off x="1425738" y="2078940"/>
            <a:ext cx="12107382" cy="5602020"/>
          </a:xfrm>
        </p:spPr>
        <p:txBody>
          <a:bodyPr>
            <a:normAutofit fontScale="25000" lnSpcReduction="20000"/>
          </a:bodyPr>
          <a:lstStyle/>
          <a:p>
            <a:pPr>
              <a:lnSpc>
                <a:spcPct val="120000"/>
              </a:lnSpc>
              <a:spcBef>
                <a:spcPts val="0"/>
              </a:spcBef>
            </a:pPr>
            <a:r>
              <a:rPr lang="en-US" sz="10400" dirty="0" smtClean="0"/>
              <a:t>Affords the opportunity to engage in physical activity for the joy of movement</a:t>
            </a:r>
          </a:p>
          <a:p>
            <a:pPr>
              <a:lnSpc>
                <a:spcPct val="120000"/>
              </a:lnSpc>
              <a:spcBef>
                <a:spcPts val="0"/>
              </a:spcBef>
            </a:pPr>
            <a:r>
              <a:rPr lang="en-US" sz="10400" dirty="0" smtClean="0"/>
              <a:t>Helps contribute to the 60 minutes of moderate to vigorous physical activity recommendations</a:t>
            </a:r>
          </a:p>
          <a:p>
            <a:pPr>
              <a:lnSpc>
                <a:spcPct val="120000"/>
              </a:lnSpc>
              <a:spcBef>
                <a:spcPts val="0"/>
              </a:spcBef>
            </a:pPr>
            <a:r>
              <a:rPr lang="en-US" sz="10400" dirty="0" smtClean="0"/>
              <a:t>Opportunity for physical activity has been noted to be higher during recess (42%) than physical education (32%) or after school programs (26%)</a:t>
            </a:r>
          </a:p>
          <a:p>
            <a:pPr>
              <a:lnSpc>
                <a:spcPct val="120000"/>
              </a:lnSpc>
              <a:spcBef>
                <a:spcPts val="0"/>
              </a:spcBef>
            </a:pPr>
            <a:r>
              <a:rPr lang="en-US" sz="10400" dirty="0" smtClean="0"/>
              <a:t>Children were less physically active after school on days of no recess or physical activity – no compensation</a:t>
            </a:r>
          </a:p>
          <a:p>
            <a:pPr>
              <a:lnSpc>
                <a:spcPct val="120000"/>
              </a:lnSpc>
              <a:spcBef>
                <a:spcPts val="0"/>
              </a:spcBef>
            </a:pPr>
            <a:r>
              <a:rPr lang="en-US" sz="10400" dirty="0" smtClean="0"/>
              <a:t>Recess periods offered before the lunch break have been shown to positively impact</a:t>
            </a:r>
          </a:p>
          <a:p>
            <a:pPr lvl="1">
              <a:lnSpc>
                <a:spcPct val="120000"/>
              </a:lnSpc>
              <a:spcBef>
                <a:spcPts val="0"/>
              </a:spcBef>
            </a:pPr>
            <a:r>
              <a:rPr lang="en-US" sz="9600" dirty="0"/>
              <a:t>f</a:t>
            </a:r>
            <a:r>
              <a:rPr lang="en-US" sz="9600" dirty="0" smtClean="0"/>
              <a:t>ood consumption at lunch and less waste</a:t>
            </a:r>
          </a:p>
          <a:p>
            <a:pPr lvl="1">
              <a:lnSpc>
                <a:spcPct val="120000"/>
              </a:lnSpc>
              <a:spcBef>
                <a:spcPts val="0"/>
              </a:spcBef>
            </a:pPr>
            <a:r>
              <a:rPr lang="en-US" sz="9600" dirty="0"/>
              <a:t>b</a:t>
            </a:r>
            <a:r>
              <a:rPr lang="en-US" sz="9600" dirty="0" smtClean="0"/>
              <a:t>ehavior at lunchtime and afternoon classroom time</a:t>
            </a:r>
            <a:endParaRPr lang="en-US" sz="9600"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04" t="10928" r="2495" b="12454"/>
          <a:stretch>
            <a:fillRect/>
          </a:stretch>
        </p:blipFill>
        <p:spPr bwMode="auto">
          <a:xfrm>
            <a:off x="12277725" y="7396162"/>
            <a:ext cx="23526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re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81774"/>
            <a:ext cx="2590800"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31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Recess and Social Skill Development</a:t>
            </a:r>
            <a:endParaRPr lang="en-US" dirty="0"/>
          </a:p>
        </p:txBody>
      </p:sp>
      <p:sp>
        <p:nvSpPr>
          <p:cNvPr id="3" name="Content Placeholder 2"/>
          <p:cNvSpPr>
            <a:spLocks noGrp="1"/>
          </p:cNvSpPr>
          <p:nvPr>
            <p:ph idx="1"/>
          </p:nvPr>
        </p:nvSpPr>
        <p:spPr>
          <a:xfrm>
            <a:off x="1536192" y="2103120"/>
            <a:ext cx="12435840" cy="4059936"/>
          </a:xfrm>
        </p:spPr>
        <p:txBody>
          <a:bodyPr>
            <a:normAutofit fontScale="85000" lnSpcReduction="20000"/>
          </a:bodyPr>
          <a:lstStyle/>
          <a:p>
            <a:r>
              <a:rPr lang="en-US" dirty="0" smtClean="0"/>
              <a:t>Recess allows children to engage in peer interactions in which they role play essential social skills including</a:t>
            </a:r>
          </a:p>
          <a:p>
            <a:pPr lvl="1"/>
            <a:r>
              <a:rPr lang="en-US" dirty="0"/>
              <a:t>n</a:t>
            </a:r>
            <a:r>
              <a:rPr lang="en-US" dirty="0" smtClean="0"/>
              <a:t>egotiation, cooperation, sharing, problem solving, perseverance, self-control, leadership, coping with and managing stress</a:t>
            </a:r>
          </a:p>
          <a:p>
            <a:r>
              <a:rPr lang="en-US" dirty="0" smtClean="0"/>
              <a:t>Research has found very little negative behavior during recess. Incidents primarily related to transitions</a:t>
            </a:r>
          </a:p>
          <a:p>
            <a:r>
              <a:rPr lang="en-US" dirty="0" smtClean="0"/>
              <a:t>Students desire to negotiate in order to continue participation</a:t>
            </a:r>
          </a:p>
          <a:p>
            <a:r>
              <a:rPr lang="en-US" dirty="0" smtClean="0"/>
              <a:t>Recess is often the only time of the school day when students have authority over their choices</a:t>
            </a: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04" t="10928" r="2495" b="12454"/>
          <a:stretch>
            <a:fillRect/>
          </a:stretch>
        </p:blipFill>
        <p:spPr bwMode="auto">
          <a:xfrm>
            <a:off x="12277725" y="7396162"/>
            <a:ext cx="23526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e result for re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06001"/>
            <a:ext cx="21336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604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Recess be Unstructured or </a:t>
            </a:r>
            <a:r>
              <a:rPr lang="en-US" dirty="0"/>
              <a:t>S</a:t>
            </a:r>
            <a:r>
              <a:rPr lang="en-US" dirty="0" smtClean="0"/>
              <a:t>tructured?</a:t>
            </a:r>
            <a:endParaRPr lang="en-US" dirty="0"/>
          </a:p>
        </p:txBody>
      </p:sp>
      <p:sp>
        <p:nvSpPr>
          <p:cNvPr id="3" name="Content Placeholder 2"/>
          <p:cNvSpPr>
            <a:spLocks noGrp="1"/>
          </p:cNvSpPr>
          <p:nvPr>
            <p:ph idx="1"/>
          </p:nvPr>
        </p:nvSpPr>
        <p:spPr>
          <a:xfrm>
            <a:off x="1097280" y="2377440"/>
            <a:ext cx="12435840" cy="4194809"/>
          </a:xfrm>
        </p:spPr>
        <p:txBody>
          <a:bodyPr>
            <a:normAutofit fontScale="77500" lnSpcReduction="20000"/>
          </a:bodyPr>
          <a:lstStyle/>
          <a:p>
            <a:r>
              <a:rPr lang="en-US" dirty="0"/>
              <a:t>Unstructured – Children choose what and how they use the time provided at recess</a:t>
            </a:r>
          </a:p>
          <a:p>
            <a:pPr lvl="1"/>
            <a:r>
              <a:rPr lang="en-US" sz="2900" dirty="0"/>
              <a:t>Purpose – More traditional notion that children “own” this time and need the empowerment to choose their </a:t>
            </a:r>
            <a:r>
              <a:rPr lang="en-US" sz="2900" dirty="0" smtClean="0"/>
              <a:t>activities</a:t>
            </a:r>
          </a:p>
          <a:p>
            <a:r>
              <a:rPr lang="en-US" dirty="0" smtClean="0"/>
              <a:t>Structured – Games and physical activities are taught and led by a trained adult</a:t>
            </a:r>
          </a:p>
          <a:p>
            <a:pPr lvl="1"/>
            <a:r>
              <a:rPr lang="en-US" sz="2600" dirty="0" smtClean="0"/>
              <a:t>Purpose – Children need help in developing games and often require suggestions and encouragement to participate</a:t>
            </a:r>
          </a:p>
          <a:p>
            <a:pPr lvl="1"/>
            <a:r>
              <a:rPr lang="en-US" sz="2600" dirty="0" smtClean="0"/>
              <a:t>Benefits include enhanced game play, social skill coaching, higher levels of participation, and improved behavior</a:t>
            </a:r>
          </a:p>
          <a:p>
            <a:pPr lvl="1"/>
            <a:r>
              <a:rPr lang="en-US" sz="2600" dirty="0" smtClean="0"/>
              <a:t>Requires appropriately trained personnel</a:t>
            </a:r>
          </a:p>
          <a:p>
            <a:pPr lvl="1"/>
            <a:r>
              <a:rPr lang="en-US" sz="2600" dirty="0" smtClean="0"/>
              <a:t>BUT, structured recess should always permit student voice and choice in participation</a:t>
            </a: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04" t="10928" r="2495" b="12454"/>
          <a:stretch>
            <a:fillRect/>
          </a:stretch>
        </p:blipFill>
        <p:spPr bwMode="auto">
          <a:xfrm>
            <a:off x="12277725" y="7396162"/>
            <a:ext cx="23526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result for re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72249"/>
            <a:ext cx="2762250"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958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Recess for Purposeful Leisure Time Development</a:t>
            </a:r>
            <a:endParaRPr lang="en-US" sz="4000" dirty="0"/>
          </a:p>
        </p:txBody>
      </p:sp>
      <p:sp>
        <p:nvSpPr>
          <p:cNvPr id="3" name="Content Placeholder 2"/>
          <p:cNvSpPr>
            <a:spLocks noGrp="1"/>
          </p:cNvSpPr>
          <p:nvPr>
            <p:ph idx="1"/>
          </p:nvPr>
        </p:nvSpPr>
        <p:spPr/>
        <p:txBody>
          <a:bodyPr/>
          <a:lstStyle/>
          <a:p>
            <a:r>
              <a:rPr lang="en-US" sz="2800" dirty="0" smtClean="0"/>
              <a:t>Smartphone use has exploded among youth</a:t>
            </a:r>
          </a:p>
          <a:p>
            <a:pPr lvl="1"/>
            <a:r>
              <a:rPr lang="en-US" sz="2800" dirty="0" smtClean="0"/>
              <a:t>93% use the phone to prevent boredom</a:t>
            </a:r>
          </a:p>
          <a:p>
            <a:pPr lvl="1"/>
            <a:r>
              <a:rPr lang="en-US" sz="2800" dirty="0" smtClean="0"/>
              <a:t>47% use the phone to avoid interacting with others around them</a:t>
            </a:r>
          </a:p>
          <a:p>
            <a:pPr lvl="1"/>
            <a:endParaRPr lang="en-US" sz="2800" dirty="0"/>
          </a:p>
          <a:p>
            <a:r>
              <a:rPr lang="en-US" sz="2800" dirty="0" smtClean="0"/>
              <a:t>Youth are losing the “skill” in purposeful leisure time development</a:t>
            </a:r>
          </a:p>
          <a:p>
            <a:r>
              <a:rPr lang="en-US" sz="2800" dirty="0" smtClean="0"/>
              <a:t>Recess can teach youth how to engage in voluntary, yet productive, leisure activities</a:t>
            </a:r>
          </a:p>
          <a:p>
            <a:pPr marL="44280" indent="0">
              <a:buNone/>
            </a:pP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04" t="10928" r="2495" b="12454"/>
          <a:stretch>
            <a:fillRect/>
          </a:stretch>
        </p:blipFill>
        <p:spPr bwMode="auto">
          <a:xfrm>
            <a:off x="12277725" y="7396162"/>
            <a:ext cx="23526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Image result for smartphone k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53374"/>
            <a:ext cx="3837870" cy="207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41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to Support Recess?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Researchers – Conduct studies on the impacts of recess not only to support other areas, but as a necessary component of the curriculum for youth development.</a:t>
            </a:r>
          </a:p>
          <a:p>
            <a:r>
              <a:rPr lang="en-US" dirty="0" smtClean="0"/>
              <a:t>Teachers – Continue to read about the importance of recess and communicate it to your local administrators. Also, refrain from using recess as a classroom management technique or for make-up work.</a:t>
            </a:r>
          </a:p>
          <a:p>
            <a:r>
              <a:rPr lang="en-US" dirty="0" smtClean="0"/>
              <a:t>Administrators – Strive to develop policies that support student development through recess allotment both in time and frequency.</a:t>
            </a:r>
          </a:p>
          <a:p>
            <a:r>
              <a:rPr lang="en-US" dirty="0" smtClean="0"/>
              <a:t>Parents – Communicate with local leaders on the importance of recess and the needs to support it through policy.</a:t>
            </a:r>
          </a:p>
          <a:p>
            <a:r>
              <a:rPr lang="en-US" dirty="0" smtClean="0"/>
              <a:t>Students – Continue to play and grow from the recess periods provided and remind teachers and parents that short breaks are needed for you to be able to perform up to your potential…just like everyone else.</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04" t="10928" r="2495" b="12454"/>
          <a:stretch>
            <a:fillRect/>
          </a:stretch>
        </p:blipFill>
        <p:spPr bwMode="auto">
          <a:xfrm>
            <a:off x="12277725" y="7396162"/>
            <a:ext cx="23526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017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Is Recess the Most Underutilized Opportunity in Schools Today?</a:t>
            </a:r>
            <a:endParaRPr lang="en-US" dirty="0"/>
          </a:p>
        </p:txBody>
      </p:sp>
      <p:sp>
        <p:nvSpPr>
          <p:cNvPr id="3" name="Subtitle 2"/>
          <p:cNvSpPr>
            <a:spLocks noGrp="1"/>
          </p:cNvSpPr>
          <p:nvPr>
            <p:ph type="subTitle" idx="1"/>
          </p:nvPr>
        </p:nvSpPr>
        <p:spPr>
          <a:xfrm>
            <a:off x="1644831" y="5114074"/>
            <a:ext cx="11328041" cy="1259840"/>
          </a:xfrm>
        </p:spPr>
        <p:txBody>
          <a:bodyPr/>
          <a:lstStyle/>
          <a:p>
            <a:r>
              <a:rPr lang="en-US" dirty="0" smtClean="0"/>
              <a:t>David S. Fleming, PhD</a:t>
            </a:r>
          </a:p>
          <a:p>
            <a:r>
              <a:rPr lang="en-US" dirty="0" smtClean="0"/>
              <a:t>Clemson University</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04" t="10928" r="2495" b="12454"/>
          <a:stretch>
            <a:fillRect/>
          </a:stretch>
        </p:blipFill>
        <p:spPr bwMode="auto">
          <a:xfrm>
            <a:off x="12277725" y="7396162"/>
            <a:ext cx="23526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516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What is recess (and what is it not)?</a:t>
            </a:r>
          </a:p>
          <a:p>
            <a:r>
              <a:rPr lang="en-US" dirty="0" smtClean="0"/>
              <a:t>Current status of recess including policies</a:t>
            </a:r>
          </a:p>
          <a:p>
            <a:r>
              <a:rPr lang="en-US" dirty="0" smtClean="0"/>
              <a:t>Recess elsewhere</a:t>
            </a:r>
          </a:p>
          <a:p>
            <a:r>
              <a:rPr lang="en-US" dirty="0" smtClean="0"/>
              <a:t>Organizational positions on recess</a:t>
            </a:r>
          </a:p>
          <a:p>
            <a:r>
              <a:rPr lang="en-US" dirty="0" smtClean="0"/>
              <a:t>Recess and academic </a:t>
            </a:r>
            <a:r>
              <a:rPr lang="en-US" dirty="0"/>
              <a:t>i</a:t>
            </a:r>
            <a:r>
              <a:rPr lang="en-US" dirty="0" smtClean="0"/>
              <a:t>mpact</a:t>
            </a:r>
          </a:p>
          <a:p>
            <a:r>
              <a:rPr lang="en-US" dirty="0" smtClean="0"/>
              <a:t>Recess and physical activity/health</a:t>
            </a:r>
          </a:p>
          <a:p>
            <a:r>
              <a:rPr lang="en-US" dirty="0" smtClean="0"/>
              <a:t>Recess and </a:t>
            </a:r>
            <a:r>
              <a:rPr lang="en-US" dirty="0"/>
              <a:t>s</a:t>
            </a:r>
            <a:r>
              <a:rPr lang="en-US" dirty="0" smtClean="0"/>
              <a:t>ocial </a:t>
            </a:r>
            <a:r>
              <a:rPr lang="en-US" dirty="0"/>
              <a:t>s</a:t>
            </a:r>
            <a:r>
              <a:rPr lang="en-US" dirty="0" smtClean="0"/>
              <a:t>kill development</a:t>
            </a:r>
          </a:p>
          <a:p>
            <a:r>
              <a:rPr lang="en-US" dirty="0" smtClean="0"/>
              <a:t>Recess – Should it be unstructured or structured?</a:t>
            </a:r>
          </a:p>
          <a:p>
            <a:r>
              <a:rPr lang="en-US" dirty="0" smtClean="0"/>
              <a:t>Recess for purposeful leisure time development</a:t>
            </a:r>
          </a:p>
          <a:p>
            <a:r>
              <a:rPr lang="en-US" dirty="0" smtClean="0"/>
              <a:t>What can you do to support recess?</a:t>
            </a:r>
          </a:p>
          <a:p>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04" t="10928" r="2495" b="12454"/>
          <a:stretch>
            <a:fillRect/>
          </a:stretch>
        </p:blipFill>
        <p:spPr bwMode="auto">
          <a:xfrm>
            <a:off x="12277725" y="7396162"/>
            <a:ext cx="23526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descr="https://encrypted-tbn3.gstatic.com/images?q=tbn:ANd9GcQYiuLFs9HndRpCkSG5C-A1t--hqiaeNgqDfohVuI6kzLBpJiq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8915" y="2377440"/>
            <a:ext cx="5155571" cy="290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22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Recess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Regularly scheduled periods within the elementary school day for unstructured physical activity and play (CDC)</a:t>
            </a:r>
          </a:p>
          <a:p>
            <a:r>
              <a:rPr lang="en-US" dirty="0" smtClean="0"/>
              <a:t>Break time from standard academics when children engage in </a:t>
            </a:r>
          </a:p>
          <a:p>
            <a:pPr lvl="1"/>
            <a:r>
              <a:rPr lang="en-US" dirty="0" smtClean="0"/>
              <a:t>Chase games</a:t>
            </a:r>
          </a:p>
          <a:p>
            <a:pPr lvl="1"/>
            <a:r>
              <a:rPr lang="en-US" dirty="0" smtClean="0"/>
              <a:t>Ball games</a:t>
            </a:r>
          </a:p>
          <a:p>
            <a:pPr lvl="1"/>
            <a:r>
              <a:rPr lang="en-US" dirty="0" smtClean="0"/>
              <a:t>Jumping/verbal games</a:t>
            </a:r>
          </a:p>
          <a:p>
            <a:pPr lvl="1"/>
            <a:r>
              <a:rPr lang="en-US" dirty="0" smtClean="0"/>
              <a:t>General play</a:t>
            </a:r>
          </a:p>
          <a:p>
            <a:pPr lvl="1"/>
            <a:r>
              <a:rPr lang="en-US" dirty="0" smtClean="0"/>
              <a:t>Choose to do what they want to do and with whom</a:t>
            </a:r>
          </a:p>
          <a:p>
            <a:r>
              <a:rPr lang="en-US" dirty="0" smtClean="0"/>
              <a:t>Recess time in America ranges primarily from 20 to 60 minutes per day…when allocated</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04" t="10928" r="2495" b="12454"/>
          <a:stretch>
            <a:fillRect/>
          </a:stretch>
        </p:blipFill>
        <p:spPr bwMode="auto">
          <a:xfrm>
            <a:off x="12277725" y="7396162"/>
            <a:ext cx="23526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http://peacefulplaygrounds.com/wp-content/uploads/2013/01/cont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454588"/>
            <a:ext cx="1262230" cy="177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955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Recess is Not (or should not be)</a:t>
            </a:r>
            <a:endParaRPr lang="en-US" dirty="0"/>
          </a:p>
        </p:txBody>
      </p:sp>
      <p:sp>
        <p:nvSpPr>
          <p:cNvPr id="3" name="Content Placeholder 2"/>
          <p:cNvSpPr>
            <a:spLocks noGrp="1"/>
          </p:cNvSpPr>
          <p:nvPr>
            <p:ph idx="1"/>
          </p:nvPr>
        </p:nvSpPr>
        <p:spPr/>
        <p:txBody>
          <a:bodyPr/>
          <a:lstStyle/>
          <a:p>
            <a:r>
              <a:rPr lang="en-US" dirty="0" smtClean="0"/>
              <a:t>A replacement for Physical Education</a:t>
            </a:r>
          </a:p>
          <a:p>
            <a:r>
              <a:rPr lang="en-US" dirty="0" smtClean="0"/>
              <a:t>A waste of unproductive, valuable school day time that can be better spent on academic subjects</a:t>
            </a:r>
          </a:p>
          <a:p>
            <a:r>
              <a:rPr lang="en-US" dirty="0" smtClean="0"/>
              <a:t>A reward that can be taken away for punitive or behavioral reasons</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04" t="10928" r="2495" b="12454"/>
          <a:stretch>
            <a:fillRect/>
          </a:stretch>
        </p:blipFill>
        <p:spPr bwMode="auto">
          <a:xfrm>
            <a:off x="12277725" y="7396162"/>
            <a:ext cx="23526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Image result for re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75497"/>
            <a:ext cx="3248809" cy="215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63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 of Recess</a:t>
            </a:r>
            <a:endParaRPr lang="en-US" dirty="0"/>
          </a:p>
        </p:txBody>
      </p:sp>
      <p:sp>
        <p:nvSpPr>
          <p:cNvPr id="3" name="Content Placeholder 2"/>
          <p:cNvSpPr>
            <a:spLocks noGrp="1"/>
          </p:cNvSpPr>
          <p:nvPr>
            <p:ph idx="1"/>
          </p:nvPr>
        </p:nvSpPr>
        <p:spPr>
          <a:xfrm>
            <a:off x="2121408" y="1961332"/>
            <a:ext cx="11009376" cy="4937760"/>
          </a:xfrm>
        </p:spPr>
        <p:txBody>
          <a:bodyPr/>
          <a:lstStyle/>
          <a:p>
            <a:r>
              <a:rPr lang="en-US" sz="3200" dirty="0" smtClean="0"/>
              <a:t>Recess frequency and time allotted have been decreasing since the 1980’s</a:t>
            </a:r>
          </a:p>
          <a:p>
            <a:r>
              <a:rPr lang="en-US" sz="3200" dirty="0" smtClean="0"/>
              <a:t>Decreases have been more pronounced with the enactment of the No Child Left Behind Act</a:t>
            </a:r>
          </a:p>
          <a:p>
            <a:pPr lvl="1"/>
            <a:r>
              <a:rPr lang="en-US" sz="2400" dirty="0" smtClean="0"/>
              <a:t>5.3% of school districts report increases in recess time; 32.3% of school districts report decreases in recess time</a:t>
            </a:r>
          </a:p>
          <a:p>
            <a:pPr lvl="1"/>
            <a:r>
              <a:rPr lang="en-US" sz="2400" dirty="0" smtClean="0"/>
              <a:t>Average of cuts </a:t>
            </a:r>
            <a:r>
              <a:rPr lang="en-US" sz="2400" dirty="0"/>
              <a:t>have been 50 minutes per week</a:t>
            </a:r>
          </a:p>
          <a:p>
            <a:r>
              <a:rPr lang="en-US" sz="3200" dirty="0" smtClean="0"/>
              <a:t>Recess decreases are also more pronounced in</a:t>
            </a:r>
          </a:p>
          <a:p>
            <a:pPr lvl="1"/>
            <a:r>
              <a:rPr lang="en-US" sz="2400" dirty="0" smtClean="0"/>
              <a:t>lower SES schools </a:t>
            </a:r>
            <a:endParaRPr lang="en-US" sz="2400" dirty="0"/>
          </a:p>
          <a:p>
            <a:pPr lvl="1"/>
            <a:r>
              <a:rPr lang="en-US" sz="2400" dirty="0" smtClean="0"/>
              <a:t>schools with higher minority populations</a:t>
            </a:r>
          </a:p>
          <a:p>
            <a:pPr lvl="1"/>
            <a:r>
              <a:rPr lang="en-US" sz="2400" dirty="0"/>
              <a:t>u</a:t>
            </a:r>
            <a:r>
              <a:rPr lang="en-US" sz="2400" dirty="0" smtClean="0"/>
              <a:t>rban schools</a:t>
            </a:r>
            <a:endParaRPr lang="en-US" sz="2400"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04" t="10928" r="2495" b="12454"/>
          <a:stretch>
            <a:fillRect/>
          </a:stretch>
        </p:blipFill>
        <p:spPr bwMode="auto">
          <a:xfrm>
            <a:off x="12277725" y="7396162"/>
            <a:ext cx="23526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Image result for re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59674"/>
            <a:ext cx="2624866" cy="146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38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 of Policies Regarding Recess</a:t>
            </a:r>
            <a:endParaRPr lang="en-US" dirty="0"/>
          </a:p>
        </p:txBody>
      </p:sp>
      <p:sp>
        <p:nvSpPr>
          <p:cNvPr id="3" name="Text Placeholder 2"/>
          <p:cNvSpPr>
            <a:spLocks noGrp="1"/>
          </p:cNvSpPr>
          <p:nvPr>
            <p:ph type="body" idx="1"/>
          </p:nvPr>
        </p:nvSpPr>
        <p:spPr/>
        <p:txBody>
          <a:bodyPr/>
          <a:lstStyle/>
          <a:p>
            <a:r>
              <a:rPr lang="en-US" dirty="0" smtClean="0"/>
              <a:t>School District Level</a:t>
            </a:r>
            <a:endParaRPr lang="en-US" dirty="0"/>
          </a:p>
        </p:txBody>
      </p:sp>
      <p:sp>
        <p:nvSpPr>
          <p:cNvPr id="4" name="Content Placeholder 3"/>
          <p:cNvSpPr>
            <a:spLocks noGrp="1"/>
          </p:cNvSpPr>
          <p:nvPr>
            <p:ph sz="half" idx="2"/>
          </p:nvPr>
        </p:nvSpPr>
        <p:spPr/>
        <p:txBody>
          <a:bodyPr/>
          <a:lstStyle/>
          <a:p>
            <a:r>
              <a:rPr lang="en-US" dirty="0" smtClean="0"/>
              <a:t>60% of districts have no policy regarding daily recess</a:t>
            </a:r>
          </a:p>
          <a:p>
            <a:r>
              <a:rPr lang="en-US" dirty="0" smtClean="0"/>
              <a:t>22% of districts require daily recess</a:t>
            </a:r>
          </a:p>
          <a:p>
            <a:pPr lvl="1"/>
            <a:r>
              <a:rPr lang="en-US" dirty="0" smtClean="0"/>
              <a:t>But less than half require at least 20 minutes</a:t>
            </a:r>
          </a:p>
          <a:p>
            <a:r>
              <a:rPr lang="en-US" dirty="0" smtClean="0"/>
              <a:t>Less than 7% of districts require a set amount of physical activity per day</a:t>
            </a:r>
            <a:endParaRPr lang="en-US" dirty="0"/>
          </a:p>
        </p:txBody>
      </p:sp>
      <p:sp>
        <p:nvSpPr>
          <p:cNvPr id="5" name="Text Placeholder 4"/>
          <p:cNvSpPr>
            <a:spLocks noGrp="1"/>
          </p:cNvSpPr>
          <p:nvPr>
            <p:ph type="body" sz="quarter" idx="3"/>
          </p:nvPr>
        </p:nvSpPr>
        <p:spPr/>
        <p:txBody>
          <a:bodyPr/>
          <a:lstStyle/>
          <a:p>
            <a:r>
              <a:rPr lang="en-US" dirty="0" smtClean="0"/>
              <a:t>State Level</a:t>
            </a:r>
            <a:endParaRPr lang="en-US" dirty="0"/>
          </a:p>
        </p:txBody>
      </p:sp>
      <p:sp>
        <p:nvSpPr>
          <p:cNvPr id="6" name="Content Placeholder 5"/>
          <p:cNvSpPr>
            <a:spLocks noGrp="1"/>
          </p:cNvSpPr>
          <p:nvPr>
            <p:ph sz="quarter" idx="4"/>
          </p:nvPr>
        </p:nvSpPr>
        <p:spPr/>
        <p:txBody>
          <a:bodyPr/>
          <a:lstStyle/>
          <a:p>
            <a:r>
              <a:rPr lang="en-US" dirty="0" smtClean="0"/>
              <a:t>5 states require daily recess</a:t>
            </a:r>
          </a:p>
          <a:p>
            <a:pPr lvl="1"/>
            <a:r>
              <a:rPr lang="en-US" dirty="0" smtClean="0"/>
              <a:t>But only 1 requires at least 20 minutes</a:t>
            </a:r>
          </a:p>
          <a:p>
            <a:r>
              <a:rPr lang="en-US" dirty="0" smtClean="0"/>
              <a:t>8 states recommend daily recess</a:t>
            </a:r>
          </a:p>
          <a:p>
            <a:pPr lvl="1"/>
            <a:r>
              <a:rPr lang="en-US" dirty="0" smtClean="0"/>
              <a:t>But only 2 recommend at least 20 minutes</a:t>
            </a:r>
          </a:p>
          <a:p>
            <a:r>
              <a:rPr lang="en-US" dirty="0" smtClean="0"/>
              <a:t>10 states require a set amount of physical activity per day</a:t>
            </a:r>
          </a:p>
          <a:p>
            <a:r>
              <a:rPr lang="en-US" dirty="0" smtClean="0"/>
              <a:t>4 states recommend a specific amount of physical activity per day</a:t>
            </a:r>
          </a:p>
          <a:p>
            <a:endParaRPr lang="en-US" dirty="0"/>
          </a:p>
        </p:txBody>
      </p:sp>
      <p:pic>
        <p:nvPicPr>
          <p:cNvPr id="7"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04" t="10928" r="2495" b="12454"/>
          <a:stretch>
            <a:fillRect/>
          </a:stretch>
        </p:blipFill>
        <p:spPr bwMode="auto">
          <a:xfrm>
            <a:off x="12277725" y="7396162"/>
            <a:ext cx="23526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8543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Recess in </a:t>
            </a:r>
            <a:r>
              <a:rPr lang="en-US" dirty="0"/>
              <a:t>O</a:t>
            </a:r>
            <a:r>
              <a:rPr lang="en-US" dirty="0" smtClean="0"/>
              <a:t>ther Countries</a:t>
            </a:r>
            <a:endParaRPr lang="en-US" dirty="0"/>
          </a:p>
        </p:txBody>
      </p:sp>
      <p:sp>
        <p:nvSpPr>
          <p:cNvPr id="3" name="Content Placeholder 2"/>
          <p:cNvSpPr>
            <a:spLocks noGrp="1"/>
          </p:cNvSpPr>
          <p:nvPr>
            <p:ph idx="1"/>
          </p:nvPr>
        </p:nvSpPr>
        <p:spPr>
          <a:xfrm>
            <a:off x="1097280" y="2078545"/>
            <a:ext cx="12435840" cy="4937760"/>
          </a:xfrm>
        </p:spPr>
        <p:txBody>
          <a:bodyPr/>
          <a:lstStyle/>
          <a:p>
            <a:r>
              <a:rPr lang="en-US" sz="3200" dirty="0" smtClean="0"/>
              <a:t>Most European Schools spend between 30 and 105 minutes of recess per day</a:t>
            </a:r>
          </a:p>
          <a:p>
            <a:pPr lvl="1"/>
            <a:r>
              <a:rPr lang="en-US" sz="2400" dirty="0" smtClean="0"/>
              <a:t>Finland – 67% of school day is academic content, 33% is unstructured outdoor play</a:t>
            </a:r>
          </a:p>
          <a:p>
            <a:r>
              <a:rPr lang="en-US" sz="3200" dirty="0" smtClean="0"/>
              <a:t>Australia, New Zealand, and Canada incorporate at least one hour of “recess” or “free period” per week</a:t>
            </a:r>
          </a:p>
          <a:p>
            <a:r>
              <a:rPr lang="en-US" sz="3200" dirty="0" smtClean="0"/>
              <a:t>Japan – 25% of the school day is spent in non-academic activities</a:t>
            </a:r>
          </a:p>
          <a:p>
            <a:r>
              <a:rPr lang="en-US" sz="3200" dirty="0" smtClean="0"/>
              <a:t>China – Many schools permit 1 to 2 hours per day in social activities including a 10 minute break each class period</a:t>
            </a:r>
          </a:p>
          <a:p>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04" t="10928" r="2495" b="12454"/>
          <a:stretch>
            <a:fillRect/>
          </a:stretch>
        </p:blipFill>
        <p:spPr bwMode="auto">
          <a:xfrm>
            <a:off x="12277725" y="7396162"/>
            <a:ext cx="23526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Image result for world map"/>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6772274"/>
            <a:ext cx="3143250" cy="145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7385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Support for Recess</a:t>
            </a:r>
            <a:endParaRPr lang="en-US" dirty="0"/>
          </a:p>
        </p:txBody>
      </p:sp>
      <p:sp>
        <p:nvSpPr>
          <p:cNvPr id="3" name="Content Placeholder 2"/>
          <p:cNvSpPr>
            <a:spLocks noGrp="1"/>
          </p:cNvSpPr>
          <p:nvPr>
            <p:ph idx="1"/>
          </p:nvPr>
        </p:nvSpPr>
        <p:spPr/>
        <p:txBody>
          <a:bodyPr>
            <a:noAutofit/>
          </a:bodyPr>
          <a:lstStyle/>
          <a:p>
            <a:r>
              <a:rPr lang="en-US" sz="2000" dirty="0" smtClean="0"/>
              <a:t>Children should have 60 minutes of moderate to vigorous physical activity per day.</a:t>
            </a:r>
          </a:p>
          <a:p>
            <a:pPr lvl="1"/>
            <a:r>
              <a:rPr lang="en-US" sz="1400" i="1" dirty="0" smtClean="0"/>
              <a:t>Centers for Disease Control and Prevention; American Academy of Pediatrics</a:t>
            </a:r>
          </a:p>
          <a:p>
            <a:r>
              <a:rPr lang="en-US" sz="2000" dirty="0" smtClean="0"/>
              <a:t>All elementary school children should be provided at least one daily period of recess of at least 20 minutes in duration.</a:t>
            </a:r>
          </a:p>
          <a:p>
            <a:pPr lvl="1"/>
            <a:r>
              <a:rPr lang="en-US" sz="1400" i="1" dirty="0" smtClean="0"/>
              <a:t>SHAPE America</a:t>
            </a:r>
          </a:p>
          <a:p>
            <a:r>
              <a:rPr lang="en-US" sz="2000" dirty="0" smtClean="0"/>
              <a:t>Recess is an essential component of education and should be part of the curriculum for preschool through elementary school.</a:t>
            </a:r>
          </a:p>
          <a:p>
            <a:pPr lvl="1"/>
            <a:r>
              <a:rPr lang="en-US" sz="1400" i="1" dirty="0" smtClean="0"/>
              <a:t>National Association of Early Childhood Specialists in State Departments of Education</a:t>
            </a:r>
          </a:p>
          <a:p>
            <a:r>
              <a:rPr lang="en-US" sz="2000" dirty="0" smtClean="0"/>
              <a:t>Children need both Physical Education and Recess.</a:t>
            </a:r>
          </a:p>
          <a:p>
            <a:pPr lvl="1"/>
            <a:r>
              <a:rPr lang="en-US" sz="1400" i="1" dirty="0" smtClean="0"/>
              <a:t>SHAPE America; National Association of Elementary School Principals; National Association of State Boards of Education</a:t>
            </a:r>
          </a:p>
          <a:p>
            <a:r>
              <a:rPr lang="en-US" sz="2000" dirty="0" smtClean="0"/>
              <a:t>Recess should not be taken away as punishment.</a:t>
            </a:r>
          </a:p>
          <a:p>
            <a:pPr lvl="1"/>
            <a:r>
              <a:rPr lang="en-US" sz="1400" i="1" dirty="0" smtClean="0"/>
              <a:t>American Academy of Pediatrics; SHAPE America</a:t>
            </a:r>
          </a:p>
          <a:p>
            <a:r>
              <a:rPr lang="en-US" sz="2000" dirty="0" smtClean="0"/>
              <a:t>Principals should promote the development and maintenance of appropriately supervised free play for children during the school day.</a:t>
            </a:r>
          </a:p>
          <a:p>
            <a:pPr lvl="1"/>
            <a:r>
              <a:rPr lang="en-US" sz="1400" i="1" dirty="0" smtClean="0"/>
              <a:t>National Association of Elementary School Principals</a:t>
            </a:r>
            <a:endParaRPr lang="en-US" sz="1400" i="1"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04" t="10928" r="2495" b="12454"/>
          <a:stretch>
            <a:fillRect/>
          </a:stretch>
        </p:blipFill>
        <p:spPr bwMode="auto">
          <a:xfrm>
            <a:off x="12277725" y="7396162"/>
            <a:ext cx="23526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SHAPE America"/>
          <p:cNvPicPr>
            <a:picLocks noChangeAspect="1" noChangeArrowheads="1"/>
          </p:cNvPicPr>
          <p:nvPr/>
        </p:nvPicPr>
        <p:blipFill rotWithShape="1">
          <a:blip r:embed="rId3">
            <a:extLst>
              <a:ext uri="{28A0092B-C50C-407E-A947-70E740481C1C}">
                <a14:useLocalDpi xmlns:a14="http://schemas.microsoft.com/office/drawing/2010/main" val="0"/>
              </a:ext>
            </a:extLst>
          </a:blip>
          <a:srcRect r="53972"/>
          <a:stretch/>
        </p:blipFill>
        <p:spPr bwMode="auto">
          <a:xfrm>
            <a:off x="3732319" y="84527"/>
            <a:ext cx="2748871" cy="647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a:srcRect r="78277"/>
          <a:stretch/>
        </p:blipFill>
        <p:spPr>
          <a:xfrm>
            <a:off x="13052" y="7094"/>
            <a:ext cx="1388353" cy="857250"/>
          </a:xfrm>
          <a:prstGeom prst="rect">
            <a:avLst/>
          </a:prstGeom>
        </p:spPr>
      </p:pic>
      <p:pic>
        <p:nvPicPr>
          <p:cNvPr id="10" name="Picture 9"/>
          <p:cNvPicPr>
            <a:picLocks noChangeAspect="1"/>
          </p:cNvPicPr>
          <p:nvPr/>
        </p:nvPicPr>
        <p:blipFill>
          <a:blip r:embed="rId5"/>
          <a:stretch>
            <a:fillRect/>
          </a:stretch>
        </p:blipFill>
        <p:spPr>
          <a:xfrm>
            <a:off x="7093523" y="73769"/>
            <a:ext cx="2662910" cy="711378"/>
          </a:xfrm>
          <a:prstGeom prst="rect">
            <a:avLst/>
          </a:prstGeom>
        </p:spPr>
      </p:pic>
      <p:pic>
        <p:nvPicPr>
          <p:cNvPr id="11" name="Picture 10"/>
          <p:cNvPicPr>
            <a:picLocks noChangeAspect="1"/>
          </p:cNvPicPr>
          <p:nvPr/>
        </p:nvPicPr>
        <p:blipFill>
          <a:blip r:embed="rId6"/>
          <a:stretch>
            <a:fillRect/>
          </a:stretch>
        </p:blipFill>
        <p:spPr>
          <a:xfrm>
            <a:off x="13504392" y="10826"/>
            <a:ext cx="1120614" cy="1120614"/>
          </a:xfrm>
          <a:prstGeom prst="rect">
            <a:avLst/>
          </a:prstGeom>
        </p:spPr>
      </p:pic>
      <p:pic>
        <p:nvPicPr>
          <p:cNvPr id="14" name="Picture 13"/>
          <p:cNvPicPr>
            <a:picLocks noChangeAspect="1"/>
          </p:cNvPicPr>
          <p:nvPr/>
        </p:nvPicPr>
        <p:blipFill rotWithShape="1">
          <a:blip r:embed="rId7">
            <a:clrChange>
              <a:clrFrom>
                <a:srgbClr val="000000"/>
              </a:clrFrom>
              <a:clrTo>
                <a:srgbClr val="000000">
                  <a:alpha val="0"/>
                </a:srgbClr>
              </a:clrTo>
            </a:clrChange>
          </a:blip>
          <a:srcRect r="42436"/>
          <a:stretch/>
        </p:blipFill>
        <p:spPr>
          <a:xfrm>
            <a:off x="10572082" y="73769"/>
            <a:ext cx="2390559" cy="723900"/>
          </a:xfrm>
          <a:prstGeom prst="rect">
            <a:avLst/>
          </a:prstGeom>
        </p:spPr>
      </p:pic>
      <p:pic>
        <p:nvPicPr>
          <p:cNvPr id="15" name="Picture 14"/>
          <p:cNvPicPr>
            <a:picLocks noChangeAspect="1"/>
          </p:cNvPicPr>
          <p:nvPr/>
        </p:nvPicPr>
        <p:blipFill>
          <a:blip r:embed="rId8"/>
          <a:stretch>
            <a:fillRect/>
          </a:stretch>
        </p:blipFill>
        <p:spPr>
          <a:xfrm>
            <a:off x="2131093" y="11735"/>
            <a:ext cx="871538" cy="857250"/>
          </a:xfrm>
          <a:prstGeom prst="rect">
            <a:avLst/>
          </a:prstGeom>
        </p:spPr>
      </p:pic>
    </p:spTree>
    <p:extLst>
      <p:ext uri="{BB962C8B-B14F-4D97-AF65-F5344CB8AC3E}">
        <p14:creationId xmlns:p14="http://schemas.microsoft.com/office/powerpoint/2010/main" val="9531538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Recess and Academic Impact</a:t>
            </a:r>
            <a:endParaRPr lang="en-US" dirty="0"/>
          </a:p>
        </p:txBody>
      </p:sp>
      <p:sp>
        <p:nvSpPr>
          <p:cNvPr id="3" name="Content Placeholder 2"/>
          <p:cNvSpPr>
            <a:spLocks noGrp="1"/>
          </p:cNvSpPr>
          <p:nvPr>
            <p:ph idx="1"/>
          </p:nvPr>
        </p:nvSpPr>
        <p:spPr>
          <a:xfrm>
            <a:off x="2157984" y="2103120"/>
            <a:ext cx="11375136" cy="4937760"/>
          </a:xfrm>
        </p:spPr>
        <p:txBody>
          <a:bodyPr/>
          <a:lstStyle/>
          <a:p>
            <a:r>
              <a:rPr lang="en-US" sz="3200" dirty="0" smtClean="0"/>
              <a:t>Immediately after a recess, students are more attentive and better able to perform cognitively</a:t>
            </a:r>
          </a:p>
          <a:p>
            <a:r>
              <a:rPr lang="en-US" sz="3200" dirty="0" smtClean="0"/>
              <a:t>Children are less fidgety and more on-task after recess (largest impact noted on children with ADHD)</a:t>
            </a:r>
          </a:p>
          <a:p>
            <a:r>
              <a:rPr lang="en-US" sz="3200" dirty="0" smtClean="0"/>
              <a:t>Children raise their hands in class more after recess</a:t>
            </a:r>
          </a:p>
          <a:p>
            <a:r>
              <a:rPr lang="en-US" sz="3200" dirty="0" smtClean="0"/>
              <a:t>Children perform better on literacy tasks after recess</a:t>
            </a:r>
          </a:p>
          <a:p>
            <a:r>
              <a:rPr lang="en-US" sz="3200" dirty="0" smtClean="0"/>
              <a:t>Students perform better when learning via distributed versus mass instruction</a:t>
            </a:r>
          </a:p>
          <a:p>
            <a:pPr lvl="1"/>
            <a:r>
              <a:rPr lang="en-US" sz="2400" dirty="0" smtClean="0"/>
              <a:t>Concentrated instruction followed by interruptions of unstructured breaks (not another cognitive task)</a:t>
            </a:r>
          </a:p>
          <a:p>
            <a:pPr lvl="1"/>
            <a:endParaRPr lang="en-US" dirty="0" smtClean="0"/>
          </a:p>
          <a:p>
            <a:pPr lvl="1"/>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04" t="10928" r="2495" b="12454"/>
          <a:stretch>
            <a:fillRect/>
          </a:stretch>
        </p:blipFill>
        <p:spPr bwMode="auto">
          <a:xfrm>
            <a:off x="12277725" y="7396162"/>
            <a:ext cx="23526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Image result for re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86524"/>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1377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DPCN Master 2015 Widescreen">
  <a:themeElements>
    <a:clrScheme name="Custom 1">
      <a:dk1>
        <a:sysClr val="windowText" lastClr="000000"/>
      </a:dk1>
      <a:lt1>
        <a:sysClr val="window" lastClr="FFFFFF"/>
      </a:lt1>
      <a:dk2>
        <a:srgbClr val="1F497D"/>
      </a:dk2>
      <a:lt2>
        <a:srgbClr val="EEECE1"/>
      </a:lt2>
      <a:accent1>
        <a:srgbClr val="033AA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NDPCN Master 2015 Widescreen" id="{E906D7DD-CBED-4560-83FB-20AA5D9F1D1F}" vid="{5E2CE5DE-964C-42CD-A9EA-D9A087B5F405}"/>
    </a:ext>
  </a:ext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NDPCN Master 2015 Widescreen</Template>
  <TotalTime>7074</TotalTime>
  <Words>1219</Words>
  <Application>Microsoft Macintosh PowerPoint</Application>
  <PresentationFormat>Custom</PresentationFormat>
  <Paragraphs>113</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NDPCN Master 2015 Widescreen</vt:lpstr>
      <vt:lpstr>1_Blank Presentation</vt:lpstr>
      <vt:lpstr>Is Recess the Most Underutilized Opportunity in Schools Today?</vt:lpstr>
      <vt:lpstr>Overview</vt:lpstr>
      <vt:lpstr>What is Recess</vt:lpstr>
      <vt:lpstr>What Recess is Not (or should not be)</vt:lpstr>
      <vt:lpstr>Current Status of Recess</vt:lpstr>
      <vt:lpstr>Current Status of Policies Regarding Recess</vt:lpstr>
      <vt:lpstr>Recess in Other Countries</vt:lpstr>
      <vt:lpstr>Organizational Support for Recess</vt:lpstr>
      <vt:lpstr>Recess and Academic Impact</vt:lpstr>
      <vt:lpstr>Recess and Physical Activity/Health</vt:lpstr>
      <vt:lpstr>Recess and Social Skill Development</vt:lpstr>
      <vt:lpstr>Should Recess be Unstructured or Structured?</vt:lpstr>
      <vt:lpstr>Recess for Purposeful Leisure Time Development</vt:lpstr>
      <vt:lpstr>What Can You Do to Support Recess?</vt:lpstr>
      <vt:lpstr>Is Recess the Most Underutilized Opportunity in Schools Today?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Marty Duckenfield</dc:creator>
  <cp:lastModifiedBy>Anna</cp:lastModifiedBy>
  <cp:revision>32</cp:revision>
  <cp:lastPrinted>2016-02-01T15:47:00Z</cp:lastPrinted>
  <dcterms:created xsi:type="dcterms:W3CDTF">2015-08-04T16:39:54Z</dcterms:created>
  <dcterms:modified xsi:type="dcterms:W3CDTF">2016-02-10T17:50:43Z</dcterms:modified>
</cp:coreProperties>
</file>